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1" r:id="rId9"/>
    <p:sldId id="274" r:id="rId10"/>
    <p:sldId id="275" r:id="rId11"/>
    <p:sldId id="271" r:id="rId12"/>
    <p:sldId id="270" r:id="rId13"/>
    <p:sldId id="277" r:id="rId14"/>
    <p:sldId id="268" r:id="rId15"/>
    <p:sldId id="265" r:id="rId16"/>
    <p:sldId id="276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mailto:winkler.beata@btk.elte.hu" TargetMode="External"/><Relationship Id="rId1" Type="http://schemas.openxmlformats.org/officeDocument/2006/relationships/hyperlink" Target="mailto:winkler.bea@univet.hu" TargetMode="External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mailto:winkler.beata@btk.elte.hu" TargetMode="External"/><Relationship Id="rId1" Type="http://schemas.openxmlformats.org/officeDocument/2006/relationships/hyperlink" Target="mailto:winkler.bea@univet.h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6B6AD-93EA-4B42-A433-4B99BF0F046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B8FC5A1-7E58-4DDB-A76A-20C6F6D798BD}">
      <dgm:prSet/>
      <dgm:spPr/>
      <dgm:t>
        <a:bodyPr/>
        <a:lstStyle/>
        <a:p>
          <a:r>
            <a:rPr lang="en-US" dirty="0" err="1"/>
            <a:t>Állatorvostudományi</a:t>
          </a:r>
          <a:r>
            <a:rPr lang="en-US" dirty="0"/>
            <a:t> </a:t>
          </a:r>
          <a:r>
            <a:rPr lang="en-US" dirty="0" err="1"/>
            <a:t>Egyetem</a:t>
          </a:r>
          <a:r>
            <a:rPr lang="hu-HU" dirty="0"/>
            <a:t> </a:t>
          </a:r>
        </a:p>
        <a:p>
          <a:r>
            <a:rPr lang="hu-HU" dirty="0"/>
            <a:t>szakkönyvtári és felsőoktatási feladatok, könyvtári szolgáltatások </a:t>
          </a:r>
          <a:endParaRPr lang="en-US" dirty="0"/>
        </a:p>
      </dgm:t>
    </dgm:pt>
    <dgm:pt modelId="{C4F87D6E-E850-4405-842A-2F54D605D472}" type="parTrans" cxnId="{CDC56942-947E-46B7-94F4-EF66F218188C}">
      <dgm:prSet/>
      <dgm:spPr/>
      <dgm:t>
        <a:bodyPr/>
        <a:lstStyle/>
        <a:p>
          <a:endParaRPr lang="en-US"/>
        </a:p>
      </dgm:t>
    </dgm:pt>
    <dgm:pt modelId="{E0AE52DF-0869-408C-B4C7-1E30ED708C27}" type="sibTrans" cxnId="{CDC56942-947E-46B7-94F4-EF66F218188C}">
      <dgm:prSet/>
      <dgm:spPr/>
      <dgm:t>
        <a:bodyPr/>
        <a:lstStyle/>
        <a:p>
          <a:endParaRPr lang="en-US"/>
        </a:p>
      </dgm:t>
    </dgm:pt>
    <dgm:pt modelId="{0DBEE21D-1A11-4F90-A3D3-6500BCA2096C}">
      <dgm:prSet/>
      <dgm:spPr/>
      <dgm:t>
        <a:bodyPr/>
        <a:lstStyle/>
        <a:p>
          <a:r>
            <a:rPr lang="hu-HU" dirty="0"/>
            <a:t>ELTE BTK </a:t>
          </a:r>
        </a:p>
        <a:p>
          <a:r>
            <a:rPr lang="hu-HU" dirty="0"/>
            <a:t>tanársegéd és doktori kutatásom témája</a:t>
          </a:r>
          <a:endParaRPr lang="en-US" dirty="0"/>
        </a:p>
      </dgm:t>
    </dgm:pt>
    <dgm:pt modelId="{A71A781B-69DF-4872-9CAA-36632FEB3697}" type="parTrans" cxnId="{E502C726-E7FF-4A7D-B8B9-07B8C64F75CF}">
      <dgm:prSet/>
      <dgm:spPr/>
      <dgm:t>
        <a:bodyPr/>
        <a:lstStyle/>
        <a:p>
          <a:endParaRPr lang="en-US"/>
        </a:p>
      </dgm:t>
    </dgm:pt>
    <dgm:pt modelId="{41CE1DE2-F135-4FBF-991F-62AB6B938233}" type="sibTrans" cxnId="{E502C726-E7FF-4A7D-B8B9-07B8C64F75CF}">
      <dgm:prSet/>
      <dgm:spPr/>
      <dgm:t>
        <a:bodyPr/>
        <a:lstStyle/>
        <a:p>
          <a:endParaRPr lang="en-US"/>
        </a:p>
      </dgm:t>
    </dgm:pt>
    <dgm:pt modelId="{A14DC18E-8DE6-3B44-A379-D0223A36918F}" type="pres">
      <dgm:prSet presAssocID="{74B6B6AD-93EA-4B42-A433-4B99BF0F04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82B724-CF51-F747-8D8F-AA1A24EA3063}" type="pres">
      <dgm:prSet presAssocID="{EB8FC5A1-7E58-4DDB-A76A-20C6F6D798BD}" presName="hierRoot1" presStyleCnt="0"/>
      <dgm:spPr/>
    </dgm:pt>
    <dgm:pt modelId="{03A1527C-7D75-FF4B-B79E-849AFE97FB47}" type="pres">
      <dgm:prSet presAssocID="{EB8FC5A1-7E58-4DDB-A76A-20C6F6D798BD}" presName="composite" presStyleCnt="0"/>
      <dgm:spPr/>
    </dgm:pt>
    <dgm:pt modelId="{11826844-FA65-644F-B39D-9A4489A16532}" type="pres">
      <dgm:prSet presAssocID="{EB8FC5A1-7E58-4DDB-A76A-20C6F6D798BD}" presName="background" presStyleLbl="node0" presStyleIdx="0" presStyleCnt="2"/>
      <dgm:spPr/>
    </dgm:pt>
    <dgm:pt modelId="{4E026CB3-A817-3C4D-A277-5AFB5C04AF52}" type="pres">
      <dgm:prSet presAssocID="{EB8FC5A1-7E58-4DDB-A76A-20C6F6D798BD}" presName="text" presStyleLbl="fgAcc0" presStyleIdx="0" presStyleCnt="2">
        <dgm:presLayoutVars>
          <dgm:chPref val="3"/>
        </dgm:presLayoutVars>
      </dgm:prSet>
      <dgm:spPr/>
    </dgm:pt>
    <dgm:pt modelId="{6FC3B081-B2CF-BA4C-9074-1F25ECCBAB98}" type="pres">
      <dgm:prSet presAssocID="{EB8FC5A1-7E58-4DDB-A76A-20C6F6D798BD}" presName="hierChild2" presStyleCnt="0"/>
      <dgm:spPr/>
    </dgm:pt>
    <dgm:pt modelId="{B94F49DA-3CEA-6E44-BEE8-25B5EE2249E6}" type="pres">
      <dgm:prSet presAssocID="{0DBEE21D-1A11-4F90-A3D3-6500BCA2096C}" presName="hierRoot1" presStyleCnt="0"/>
      <dgm:spPr/>
    </dgm:pt>
    <dgm:pt modelId="{1AC00A4D-0FD6-9745-BC4F-D103242B3C80}" type="pres">
      <dgm:prSet presAssocID="{0DBEE21D-1A11-4F90-A3D3-6500BCA2096C}" presName="composite" presStyleCnt="0"/>
      <dgm:spPr/>
    </dgm:pt>
    <dgm:pt modelId="{F71B5C78-BAA0-0B41-8FCD-660D5D6D40A0}" type="pres">
      <dgm:prSet presAssocID="{0DBEE21D-1A11-4F90-A3D3-6500BCA2096C}" presName="background" presStyleLbl="node0" presStyleIdx="1" presStyleCnt="2"/>
      <dgm:spPr/>
    </dgm:pt>
    <dgm:pt modelId="{128C10A8-E102-AF4C-8DF6-6EC0C12302FF}" type="pres">
      <dgm:prSet presAssocID="{0DBEE21D-1A11-4F90-A3D3-6500BCA2096C}" presName="text" presStyleLbl="fgAcc0" presStyleIdx="1" presStyleCnt="2">
        <dgm:presLayoutVars>
          <dgm:chPref val="3"/>
        </dgm:presLayoutVars>
      </dgm:prSet>
      <dgm:spPr/>
    </dgm:pt>
    <dgm:pt modelId="{42CDC50D-40F0-FD4F-AA35-B2E3FE499290}" type="pres">
      <dgm:prSet presAssocID="{0DBEE21D-1A11-4F90-A3D3-6500BCA2096C}" presName="hierChild2" presStyleCnt="0"/>
      <dgm:spPr/>
    </dgm:pt>
  </dgm:ptLst>
  <dgm:cxnLst>
    <dgm:cxn modelId="{611C991B-24B6-E74B-951E-01AE1DAB1363}" type="presOf" srcId="{74B6B6AD-93EA-4B42-A433-4B99BF0F0464}" destId="{A14DC18E-8DE6-3B44-A379-D0223A36918F}" srcOrd="0" destOrd="0" presId="urn:microsoft.com/office/officeart/2005/8/layout/hierarchy1"/>
    <dgm:cxn modelId="{E502C726-E7FF-4A7D-B8B9-07B8C64F75CF}" srcId="{74B6B6AD-93EA-4B42-A433-4B99BF0F0464}" destId="{0DBEE21D-1A11-4F90-A3D3-6500BCA2096C}" srcOrd="1" destOrd="0" parTransId="{A71A781B-69DF-4872-9CAA-36632FEB3697}" sibTransId="{41CE1DE2-F135-4FBF-991F-62AB6B938233}"/>
    <dgm:cxn modelId="{CDC56942-947E-46B7-94F4-EF66F218188C}" srcId="{74B6B6AD-93EA-4B42-A433-4B99BF0F0464}" destId="{EB8FC5A1-7E58-4DDB-A76A-20C6F6D798BD}" srcOrd="0" destOrd="0" parTransId="{C4F87D6E-E850-4405-842A-2F54D605D472}" sibTransId="{E0AE52DF-0869-408C-B4C7-1E30ED708C27}"/>
    <dgm:cxn modelId="{7536C385-6202-D241-9A9E-0B78FB8ED04A}" type="presOf" srcId="{0DBEE21D-1A11-4F90-A3D3-6500BCA2096C}" destId="{128C10A8-E102-AF4C-8DF6-6EC0C12302FF}" srcOrd="0" destOrd="0" presId="urn:microsoft.com/office/officeart/2005/8/layout/hierarchy1"/>
    <dgm:cxn modelId="{70952DBE-A514-5147-9C35-155438CEBE71}" type="presOf" srcId="{EB8FC5A1-7E58-4DDB-A76A-20C6F6D798BD}" destId="{4E026CB3-A817-3C4D-A277-5AFB5C04AF52}" srcOrd="0" destOrd="0" presId="urn:microsoft.com/office/officeart/2005/8/layout/hierarchy1"/>
    <dgm:cxn modelId="{40FB4B38-5B7D-A149-B01F-BAB9880886B0}" type="presParOf" srcId="{A14DC18E-8DE6-3B44-A379-D0223A36918F}" destId="{EA82B724-CF51-F747-8D8F-AA1A24EA3063}" srcOrd="0" destOrd="0" presId="urn:microsoft.com/office/officeart/2005/8/layout/hierarchy1"/>
    <dgm:cxn modelId="{B2FE2203-073F-B341-8C03-9D59B846EA03}" type="presParOf" srcId="{EA82B724-CF51-F747-8D8F-AA1A24EA3063}" destId="{03A1527C-7D75-FF4B-B79E-849AFE97FB47}" srcOrd="0" destOrd="0" presId="urn:microsoft.com/office/officeart/2005/8/layout/hierarchy1"/>
    <dgm:cxn modelId="{186B6FAC-1AFF-6B42-87AD-B15201788FBF}" type="presParOf" srcId="{03A1527C-7D75-FF4B-B79E-849AFE97FB47}" destId="{11826844-FA65-644F-B39D-9A4489A16532}" srcOrd="0" destOrd="0" presId="urn:microsoft.com/office/officeart/2005/8/layout/hierarchy1"/>
    <dgm:cxn modelId="{A71B7385-87B6-064C-A838-D4667FD2F4D9}" type="presParOf" srcId="{03A1527C-7D75-FF4B-B79E-849AFE97FB47}" destId="{4E026CB3-A817-3C4D-A277-5AFB5C04AF52}" srcOrd="1" destOrd="0" presId="urn:microsoft.com/office/officeart/2005/8/layout/hierarchy1"/>
    <dgm:cxn modelId="{B3F3388A-F9C6-5042-BB5F-8AFF8E5EEDFA}" type="presParOf" srcId="{EA82B724-CF51-F747-8D8F-AA1A24EA3063}" destId="{6FC3B081-B2CF-BA4C-9074-1F25ECCBAB98}" srcOrd="1" destOrd="0" presId="urn:microsoft.com/office/officeart/2005/8/layout/hierarchy1"/>
    <dgm:cxn modelId="{D81850C6-0583-B242-9074-467DD503150B}" type="presParOf" srcId="{A14DC18E-8DE6-3B44-A379-D0223A36918F}" destId="{B94F49DA-3CEA-6E44-BEE8-25B5EE2249E6}" srcOrd="1" destOrd="0" presId="urn:microsoft.com/office/officeart/2005/8/layout/hierarchy1"/>
    <dgm:cxn modelId="{036FE437-DEAF-BF4C-BE11-B8859C379F2A}" type="presParOf" srcId="{B94F49DA-3CEA-6E44-BEE8-25B5EE2249E6}" destId="{1AC00A4D-0FD6-9745-BC4F-D103242B3C80}" srcOrd="0" destOrd="0" presId="urn:microsoft.com/office/officeart/2005/8/layout/hierarchy1"/>
    <dgm:cxn modelId="{449A9BF7-F7E2-3E48-8FFC-1DDF3DAB4164}" type="presParOf" srcId="{1AC00A4D-0FD6-9745-BC4F-D103242B3C80}" destId="{F71B5C78-BAA0-0B41-8FCD-660D5D6D40A0}" srcOrd="0" destOrd="0" presId="urn:microsoft.com/office/officeart/2005/8/layout/hierarchy1"/>
    <dgm:cxn modelId="{9215EE32-2EFA-2C40-BBCF-D97E0D510096}" type="presParOf" srcId="{1AC00A4D-0FD6-9745-BC4F-D103242B3C80}" destId="{128C10A8-E102-AF4C-8DF6-6EC0C12302FF}" srcOrd="1" destOrd="0" presId="urn:microsoft.com/office/officeart/2005/8/layout/hierarchy1"/>
    <dgm:cxn modelId="{4EE8B7C9-8763-9D4B-BEF1-DF52C0602880}" type="presParOf" srcId="{B94F49DA-3CEA-6E44-BEE8-25B5EE2249E6}" destId="{42CDC50D-40F0-FD4F-AA35-B2E3FE4992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D9C91-A947-4FAC-A6E6-9D27223B3A4A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5C68072-207E-47D2-BC52-759F09C11F90}">
      <dgm:prSet custT="1"/>
      <dgm:spPr/>
      <dgm:t>
        <a:bodyPr/>
        <a:lstStyle/>
        <a:p>
          <a:r>
            <a:rPr lang="hu-HU" sz="2200" dirty="0"/>
            <a:t>Már jelen vannak a könyvtárban.</a:t>
          </a:r>
          <a:endParaRPr lang="en-US" sz="2200" dirty="0"/>
        </a:p>
      </dgm:t>
    </dgm:pt>
    <dgm:pt modelId="{9CC5BC7B-EFD9-44D0-8E63-90209188C4D2}" type="parTrans" cxnId="{CBBCC3B2-AB27-468E-B317-CC9E2BE53961}">
      <dgm:prSet/>
      <dgm:spPr/>
      <dgm:t>
        <a:bodyPr/>
        <a:lstStyle/>
        <a:p>
          <a:endParaRPr lang="en-US"/>
        </a:p>
      </dgm:t>
    </dgm:pt>
    <dgm:pt modelId="{454AFF67-DD37-4F5E-90EB-3D2FBAE3C197}" type="sibTrans" cxnId="{CBBCC3B2-AB27-468E-B317-CC9E2BE53961}">
      <dgm:prSet/>
      <dgm:spPr/>
      <dgm:t>
        <a:bodyPr/>
        <a:lstStyle/>
        <a:p>
          <a:endParaRPr lang="en-US"/>
        </a:p>
      </dgm:t>
    </dgm:pt>
    <dgm:pt modelId="{B9B78BB3-F066-4035-BF0D-5E91A058B91E}">
      <dgm:prSet custT="1"/>
      <dgm:spPr/>
      <dgm:t>
        <a:bodyPr/>
        <a:lstStyle/>
        <a:p>
          <a:r>
            <a:rPr lang="hu-HU" sz="2200" dirty="0"/>
            <a:t>Jellemzők pl.: </a:t>
          </a:r>
          <a:endParaRPr lang="en-US" sz="2200" dirty="0"/>
        </a:p>
      </dgm:t>
    </dgm:pt>
    <dgm:pt modelId="{69001E15-FF3A-4C89-9F66-1CFCC62FDB00}" type="parTrans" cxnId="{990203C7-4419-4C3D-AB06-2F42949BBA2D}">
      <dgm:prSet/>
      <dgm:spPr/>
      <dgm:t>
        <a:bodyPr/>
        <a:lstStyle/>
        <a:p>
          <a:endParaRPr lang="en-US"/>
        </a:p>
      </dgm:t>
    </dgm:pt>
    <dgm:pt modelId="{A48D5B14-615E-41FF-8001-81A3DEAB355E}" type="sibTrans" cxnId="{990203C7-4419-4C3D-AB06-2F42949BBA2D}">
      <dgm:prSet/>
      <dgm:spPr/>
      <dgm:t>
        <a:bodyPr/>
        <a:lstStyle/>
        <a:p>
          <a:endParaRPr lang="en-US"/>
        </a:p>
      </dgm:t>
    </dgm:pt>
    <dgm:pt modelId="{280655BE-0BBF-455D-B55F-9E923A144F9D}">
      <dgm:prSet custT="1"/>
      <dgm:spPr/>
      <dgm:t>
        <a:bodyPr/>
        <a:lstStyle/>
        <a:p>
          <a:r>
            <a:rPr lang="hu-HU" sz="2200" dirty="0"/>
            <a:t>keresőalgoritmusok, szakirodalom-keresők, </a:t>
          </a:r>
          <a:endParaRPr lang="en-US" sz="2200" dirty="0"/>
        </a:p>
      </dgm:t>
    </dgm:pt>
    <dgm:pt modelId="{30DA49DF-1DEF-4FC2-967A-4540032C3193}" type="parTrans" cxnId="{FD73D35C-8963-4ACE-94CE-0129AB10CD97}">
      <dgm:prSet/>
      <dgm:spPr/>
      <dgm:t>
        <a:bodyPr/>
        <a:lstStyle/>
        <a:p>
          <a:endParaRPr lang="en-US"/>
        </a:p>
      </dgm:t>
    </dgm:pt>
    <dgm:pt modelId="{30AC4D62-78FA-48C1-9542-1D46A755D982}" type="sibTrans" cxnId="{FD73D35C-8963-4ACE-94CE-0129AB10CD97}">
      <dgm:prSet/>
      <dgm:spPr/>
      <dgm:t>
        <a:bodyPr/>
        <a:lstStyle/>
        <a:p>
          <a:endParaRPr lang="en-US"/>
        </a:p>
      </dgm:t>
    </dgm:pt>
    <dgm:pt modelId="{99A0051A-8C94-49FE-B479-9188CAC43372}">
      <dgm:prSet custT="1"/>
      <dgm:spPr/>
      <dgm:t>
        <a:bodyPr/>
        <a:lstStyle/>
        <a:p>
          <a:r>
            <a:rPr lang="hu-HU" sz="2200" dirty="0"/>
            <a:t>chatbotok, </a:t>
          </a:r>
          <a:endParaRPr lang="en-US" sz="2200" dirty="0"/>
        </a:p>
      </dgm:t>
    </dgm:pt>
    <dgm:pt modelId="{832F8153-B570-4739-9EB9-ACA5EA741F68}" type="parTrans" cxnId="{F65B351F-3965-4574-8A17-9B6EFC4D2DE4}">
      <dgm:prSet/>
      <dgm:spPr/>
      <dgm:t>
        <a:bodyPr/>
        <a:lstStyle/>
        <a:p>
          <a:endParaRPr lang="en-US"/>
        </a:p>
      </dgm:t>
    </dgm:pt>
    <dgm:pt modelId="{E1D40F65-6DFF-4C42-B502-EFB03CE279EF}" type="sibTrans" cxnId="{F65B351F-3965-4574-8A17-9B6EFC4D2DE4}">
      <dgm:prSet/>
      <dgm:spPr/>
      <dgm:t>
        <a:bodyPr/>
        <a:lstStyle/>
        <a:p>
          <a:endParaRPr lang="en-US"/>
        </a:p>
      </dgm:t>
    </dgm:pt>
    <dgm:pt modelId="{1511E009-231A-4B82-B78E-8B06A824A117}">
      <dgm:prSet custT="1"/>
      <dgm:spPr/>
      <dgm:t>
        <a:bodyPr/>
        <a:lstStyle/>
        <a:p>
          <a:r>
            <a:rPr lang="hu-HU" sz="2200" dirty="0"/>
            <a:t>szakirodalmi összefoglalók készítése (konkrét műből),</a:t>
          </a:r>
          <a:endParaRPr lang="en-US" sz="2200" dirty="0"/>
        </a:p>
      </dgm:t>
    </dgm:pt>
    <dgm:pt modelId="{7680F049-4662-47AA-9E33-D7F5AEC5FEBA}" type="parTrans" cxnId="{F7D10AFD-853E-4C43-AF61-8D38EF89B3F2}">
      <dgm:prSet/>
      <dgm:spPr/>
      <dgm:t>
        <a:bodyPr/>
        <a:lstStyle/>
        <a:p>
          <a:endParaRPr lang="en-US"/>
        </a:p>
      </dgm:t>
    </dgm:pt>
    <dgm:pt modelId="{EFE2FE93-EAC9-4A42-98AE-E05C749FB92F}" type="sibTrans" cxnId="{F7D10AFD-853E-4C43-AF61-8D38EF89B3F2}">
      <dgm:prSet/>
      <dgm:spPr/>
      <dgm:t>
        <a:bodyPr/>
        <a:lstStyle/>
        <a:p>
          <a:endParaRPr lang="en-US"/>
        </a:p>
      </dgm:t>
    </dgm:pt>
    <dgm:pt modelId="{674B8DD1-158D-4CB9-BA6E-2476B9CB7FD5}">
      <dgm:prSet custT="1"/>
      <dgm:spPr/>
      <dgm:t>
        <a:bodyPr/>
        <a:lstStyle/>
        <a:p>
          <a:r>
            <a:rPr lang="hu-HU" sz="2200" dirty="0"/>
            <a:t>szöveg és más média generálók, </a:t>
          </a:r>
          <a:endParaRPr lang="en-US" sz="2200" dirty="0"/>
        </a:p>
      </dgm:t>
    </dgm:pt>
    <dgm:pt modelId="{2C963177-9BB9-4E1D-8B02-1E5FA85442C3}" type="parTrans" cxnId="{819235C0-384C-4B12-A727-81144FC72406}">
      <dgm:prSet/>
      <dgm:spPr/>
      <dgm:t>
        <a:bodyPr/>
        <a:lstStyle/>
        <a:p>
          <a:endParaRPr lang="en-US"/>
        </a:p>
      </dgm:t>
    </dgm:pt>
    <dgm:pt modelId="{57F38ECE-9391-400D-A1BF-DE6D7D78C564}" type="sibTrans" cxnId="{819235C0-384C-4B12-A727-81144FC72406}">
      <dgm:prSet/>
      <dgm:spPr/>
      <dgm:t>
        <a:bodyPr/>
        <a:lstStyle/>
        <a:p>
          <a:endParaRPr lang="en-US"/>
        </a:p>
      </dgm:t>
    </dgm:pt>
    <dgm:pt modelId="{3A803069-3AB0-4141-89B7-9F43627AFD08}" type="pres">
      <dgm:prSet presAssocID="{2F1D9C91-A947-4FAC-A6E6-9D27223B3A4A}" presName="linear" presStyleCnt="0">
        <dgm:presLayoutVars>
          <dgm:dir/>
          <dgm:animLvl val="lvl"/>
          <dgm:resizeHandles val="exact"/>
        </dgm:presLayoutVars>
      </dgm:prSet>
      <dgm:spPr/>
    </dgm:pt>
    <dgm:pt modelId="{28D89A1D-DA16-9A49-A7F2-DF67F94056C9}" type="pres">
      <dgm:prSet presAssocID="{A5C68072-207E-47D2-BC52-759F09C11F90}" presName="parentLin" presStyleCnt="0"/>
      <dgm:spPr/>
    </dgm:pt>
    <dgm:pt modelId="{0B32A275-3889-6846-B818-D9990C2EBCB8}" type="pres">
      <dgm:prSet presAssocID="{A5C68072-207E-47D2-BC52-759F09C11F90}" presName="parentLeftMargin" presStyleLbl="node1" presStyleIdx="0" presStyleCnt="2"/>
      <dgm:spPr/>
    </dgm:pt>
    <dgm:pt modelId="{C7876985-EFBA-D947-AD81-289A8DC154CA}" type="pres">
      <dgm:prSet presAssocID="{A5C68072-207E-47D2-BC52-759F09C11F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A3BA480-C179-F248-AE46-79663CADD9E7}" type="pres">
      <dgm:prSet presAssocID="{A5C68072-207E-47D2-BC52-759F09C11F90}" presName="negativeSpace" presStyleCnt="0"/>
      <dgm:spPr/>
    </dgm:pt>
    <dgm:pt modelId="{E378CAA4-E2E7-974C-9EC6-201652C91856}" type="pres">
      <dgm:prSet presAssocID="{A5C68072-207E-47D2-BC52-759F09C11F90}" presName="childText" presStyleLbl="conFgAcc1" presStyleIdx="0" presStyleCnt="2">
        <dgm:presLayoutVars>
          <dgm:bulletEnabled val="1"/>
        </dgm:presLayoutVars>
      </dgm:prSet>
      <dgm:spPr/>
    </dgm:pt>
    <dgm:pt modelId="{904D604E-EE1A-1B49-80CB-39836B57534A}" type="pres">
      <dgm:prSet presAssocID="{454AFF67-DD37-4F5E-90EB-3D2FBAE3C197}" presName="spaceBetweenRectangles" presStyleCnt="0"/>
      <dgm:spPr/>
    </dgm:pt>
    <dgm:pt modelId="{BD42DAB2-D1B9-DF48-B4EC-F522F0542C15}" type="pres">
      <dgm:prSet presAssocID="{B9B78BB3-F066-4035-BF0D-5E91A058B91E}" presName="parentLin" presStyleCnt="0"/>
      <dgm:spPr/>
    </dgm:pt>
    <dgm:pt modelId="{E474D371-B37F-F040-BB31-E5464286B196}" type="pres">
      <dgm:prSet presAssocID="{B9B78BB3-F066-4035-BF0D-5E91A058B91E}" presName="parentLeftMargin" presStyleLbl="node1" presStyleIdx="0" presStyleCnt="2"/>
      <dgm:spPr/>
    </dgm:pt>
    <dgm:pt modelId="{C9A3265F-0CF0-7D4F-A390-5B70630F99E9}" type="pres">
      <dgm:prSet presAssocID="{B9B78BB3-F066-4035-BF0D-5E91A058B91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D24BD97-C8E8-874A-8562-ACF89D93CE81}" type="pres">
      <dgm:prSet presAssocID="{B9B78BB3-F066-4035-BF0D-5E91A058B91E}" presName="negativeSpace" presStyleCnt="0"/>
      <dgm:spPr/>
    </dgm:pt>
    <dgm:pt modelId="{57CA6A3F-D9A8-9E49-9DFA-B74075E9A256}" type="pres">
      <dgm:prSet presAssocID="{B9B78BB3-F066-4035-BF0D-5E91A058B91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65B351F-3965-4574-8A17-9B6EFC4D2DE4}" srcId="{B9B78BB3-F066-4035-BF0D-5E91A058B91E}" destId="{99A0051A-8C94-49FE-B479-9188CAC43372}" srcOrd="1" destOrd="0" parTransId="{832F8153-B570-4739-9EB9-ACA5EA741F68}" sibTransId="{E1D40F65-6DFF-4C42-B502-EFB03CE279EF}"/>
    <dgm:cxn modelId="{DA799939-6C2C-2D4B-B659-D89DA8A7D0EF}" type="presOf" srcId="{B9B78BB3-F066-4035-BF0D-5E91A058B91E}" destId="{E474D371-B37F-F040-BB31-E5464286B196}" srcOrd="0" destOrd="0" presId="urn:microsoft.com/office/officeart/2005/8/layout/list1"/>
    <dgm:cxn modelId="{D744B34C-B40C-B240-81D0-3EFB0DEF2DAF}" type="presOf" srcId="{280655BE-0BBF-455D-B55F-9E923A144F9D}" destId="{57CA6A3F-D9A8-9E49-9DFA-B74075E9A256}" srcOrd="0" destOrd="0" presId="urn:microsoft.com/office/officeart/2005/8/layout/list1"/>
    <dgm:cxn modelId="{A9AD514D-98FD-EE43-A74C-B55025C95C70}" type="presOf" srcId="{B9B78BB3-F066-4035-BF0D-5E91A058B91E}" destId="{C9A3265F-0CF0-7D4F-A390-5B70630F99E9}" srcOrd="1" destOrd="0" presId="urn:microsoft.com/office/officeart/2005/8/layout/list1"/>
    <dgm:cxn modelId="{FD73D35C-8963-4ACE-94CE-0129AB10CD97}" srcId="{B9B78BB3-F066-4035-BF0D-5E91A058B91E}" destId="{280655BE-0BBF-455D-B55F-9E923A144F9D}" srcOrd="0" destOrd="0" parTransId="{30DA49DF-1DEF-4FC2-967A-4540032C3193}" sibTransId="{30AC4D62-78FA-48C1-9542-1D46A755D982}"/>
    <dgm:cxn modelId="{B9240568-0890-E940-A4FF-6829C07628E1}" type="presOf" srcId="{674B8DD1-158D-4CB9-BA6E-2476B9CB7FD5}" destId="{57CA6A3F-D9A8-9E49-9DFA-B74075E9A256}" srcOrd="0" destOrd="3" presId="urn:microsoft.com/office/officeart/2005/8/layout/list1"/>
    <dgm:cxn modelId="{0100CE7B-539E-5245-AA08-D3C96020AF0F}" type="presOf" srcId="{1511E009-231A-4B82-B78E-8B06A824A117}" destId="{57CA6A3F-D9A8-9E49-9DFA-B74075E9A256}" srcOrd="0" destOrd="2" presId="urn:microsoft.com/office/officeart/2005/8/layout/list1"/>
    <dgm:cxn modelId="{6FA83185-17C0-7247-B581-999FE9410D25}" type="presOf" srcId="{A5C68072-207E-47D2-BC52-759F09C11F90}" destId="{0B32A275-3889-6846-B818-D9990C2EBCB8}" srcOrd="0" destOrd="0" presId="urn:microsoft.com/office/officeart/2005/8/layout/list1"/>
    <dgm:cxn modelId="{654CD586-8EC1-2941-A72E-976699C45DE9}" type="presOf" srcId="{A5C68072-207E-47D2-BC52-759F09C11F90}" destId="{C7876985-EFBA-D947-AD81-289A8DC154CA}" srcOrd="1" destOrd="0" presId="urn:microsoft.com/office/officeart/2005/8/layout/list1"/>
    <dgm:cxn modelId="{C28BDD93-C9DE-D646-94A9-B4F9148D6134}" type="presOf" srcId="{99A0051A-8C94-49FE-B479-9188CAC43372}" destId="{57CA6A3F-D9A8-9E49-9DFA-B74075E9A256}" srcOrd="0" destOrd="1" presId="urn:microsoft.com/office/officeart/2005/8/layout/list1"/>
    <dgm:cxn modelId="{6DDB84A9-4887-A94E-B72C-270A09F1E349}" type="presOf" srcId="{2F1D9C91-A947-4FAC-A6E6-9D27223B3A4A}" destId="{3A803069-3AB0-4141-89B7-9F43627AFD08}" srcOrd="0" destOrd="0" presId="urn:microsoft.com/office/officeart/2005/8/layout/list1"/>
    <dgm:cxn modelId="{CBBCC3B2-AB27-468E-B317-CC9E2BE53961}" srcId="{2F1D9C91-A947-4FAC-A6E6-9D27223B3A4A}" destId="{A5C68072-207E-47D2-BC52-759F09C11F90}" srcOrd="0" destOrd="0" parTransId="{9CC5BC7B-EFD9-44D0-8E63-90209188C4D2}" sibTransId="{454AFF67-DD37-4F5E-90EB-3D2FBAE3C197}"/>
    <dgm:cxn modelId="{819235C0-384C-4B12-A727-81144FC72406}" srcId="{B9B78BB3-F066-4035-BF0D-5E91A058B91E}" destId="{674B8DD1-158D-4CB9-BA6E-2476B9CB7FD5}" srcOrd="3" destOrd="0" parTransId="{2C963177-9BB9-4E1D-8B02-1E5FA85442C3}" sibTransId="{57F38ECE-9391-400D-A1BF-DE6D7D78C564}"/>
    <dgm:cxn modelId="{990203C7-4419-4C3D-AB06-2F42949BBA2D}" srcId="{2F1D9C91-A947-4FAC-A6E6-9D27223B3A4A}" destId="{B9B78BB3-F066-4035-BF0D-5E91A058B91E}" srcOrd="1" destOrd="0" parTransId="{69001E15-FF3A-4C89-9F66-1CFCC62FDB00}" sibTransId="{A48D5B14-615E-41FF-8001-81A3DEAB355E}"/>
    <dgm:cxn modelId="{F7D10AFD-853E-4C43-AF61-8D38EF89B3F2}" srcId="{B9B78BB3-F066-4035-BF0D-5E91A058B91E}" destId="{1511E009-231A-4B82-B78E-8B06A824A117}" srcOrd="2" destOrd="0" parTransId="{7680F049-4662-47AA-9E33-D7F5AEC5FEBA}" sibTransId="{EFE2FE93-EAC9-4A42-98AE-E05C749FB92F}"/>
    <dgm:cxn modelId="{B6994388-4B4D-7147-BD85-61728A3261B7}" type="presParOf" srcId="{3A803069-3AB0-4141-89B7-9F43627AFD08}" destId="{28D89A1D-DA16-9A49-A7F2-DF67F94056C9}" srcOrd="0" destOrd="0" presId="urn:microsoft.com/office/officeart/2005/8/layout/list1"/>
    <dgm:cxn modelId="{644A5C20-200B-504E-8F5F-1316FBC04FDF}" type="presParOf" srcId="{28D89A1D-DA16-9A49-A7F2-DF67F94056C9}" destId="{0B32A275-3889-6846-B818-D9990C2EBCB8}" srcOrd="0" destOrd="0" presId="urn:microsoft.com/office/officeart/2005/8/layout/list1"/>
    <dgm:cxn modelId="{87FE2F5B-63FA-7B43-A578-786922E6D739}" type="presParOf" srcId="{28D89A1D-DA16-9A49-A7F2-DF67F94056C9}" destId="{C7876985-EFBA-D947-AD81-289A8DC154CA}" srcOrd="1" destOrd="0" presId="urn:microsoft.com/office/officeart/2005/8/layout/list1"/>
    <dgm:cxn modelId="{E17DDCCE-C4F4-7D42-AE4F-7417A5F463D0}" type="presParOf" srcId="{3A803069-3AB0-4141-89B7-9F43627AFD08}" destId="{5A3BA480-C179-F248-AE46-79663CADD9E7}" srcOrd="1" destOrd="0" presId="urn:microsoft.com/office/officeart/2005/8/layout/list1"/>
    <dgm:cxn modelId="{C88CA56B-A33D-1A42-925F-CAA7E7295379}" type="presParOf" srcId="{3A803069-3AB0-4141-89B7-9F43627AFD08}" destId="{E378CAA4-E2E7-974C-9EC6-201652C91856}" srcOrd="2" destOrd="0" presId="urn:microsoft.com/office/officeart/2005/8/layout/list1"/>
    <dgm:cxn modelId="{1A5C070B-58B4-B84B-BB31-1DCC9BAE6EA9}" type="presParOf" srcId="{3A803069-3AB0-4141-89B7-9F43627AFD08}" destId="{904D604E-EE1A-1B49-80CB-39836B57534A}" srcOrd="3" destOrd="0" presId="urn:microsoft.com/office/officeart/2005/8/layout/list1"/>
    <dgm:cxn modelId="{8E99456F-E69D-314D-B15A-BACE2BA3F7EB}" type="presParOf" srcId="{3A803069-3AB0-4141-89B7-9F43627AFD08}" destId="{BD42DAB2-D1B9-DF48-B4EC-F522F0542C15}" srcOrd="4" destOrd="0" presId="urn:microsoft.com/office/officeart/2005/8/layout/list1"/>
    <dgm:cxn modelId="{621F616A-F5E5-1F4E-B56E-8BBE933F2D9C}" type="presParOf" srcId="{BD42DAB2-D1B9-DF48-B4EC-F522F0542C15}" destId="{E474D371-B37F-F040-BB31-E5464286B196}" srcOrd="0" destOrd="0" presId="urn:microsoft.com/office/officeart/2005/8/layout/list1"/>
    <dgm:cxn modelId="{FA583B63-CECC-034D-BD9B-17A326455F13}" type="presParOf" srcId="{BD42DAB2-D1B9-DF48-B4EC-F522F0542C15}" destId="{C9A3265F-0CF0-7D4F-A390-5B70630F99E9}" srcOrd="1" destOrd="0" presId="urn:microsoft.com/office/officeart/2005/8/layout/list1"/>
    <dgm:cxn modelId="{D1447222-2703-D747-8C0D-D88C2C1E76DF}" type="presParOf" srcId="{3A803069-3AB0-4141-89B7-9F43627AFD08}" destId="{2D24BD97-C8E8-874A-8562-ACF89D93CE81}" srcOrd="5" destOrd="0" presId="urn:microsoft.com/office/officeart/2005/8/layout/list1"/>
    <dgm:cxn modelId="{3941AB4F-0BB2-C846-B591-C04C298312DE}" type="presParOf" srcId="{3A803069-3AB0-4141-89B7-9F43627AFD08}" destId="{57CA6A3F-D9A8-9E49-9DFA-B74075E9A25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B65B15-4A6F-46A8-B090-4409CFC6ACAF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442170-AE73-4862-9D4A-1DB6688E3C32}">
      <dgm:prSet/>
      <dgm:spPr>
        <a:solidFill>
          <a:schemeClr val="accent6"/>
        </a:solidFill>
      </dgm:spPr>
      <dgm:t>
        <a:bodyPr/>
        <a:lstStyle/>
        <a:p>
          <a:r>
            <a:rPr lang="hu-HU" dirty="0"/>
            <a:t>Az információkeresés logikája megváltozik, mikor a hagyományos keresési stratégiákat felváltják az intelligens, nagy nyelvi modelleken alapuló megoldások. </a:t>
          </a:r>
          <a:endParaRPr lang="en-US" dirty="0"/>
        </a:p>
      </dgm:t>
    </dgm:pt>
    <dgm:pt modelId="{AF82445F-3A1A-4723-B409-E88F5F15F512}" type="parTrans" cxnId="{C08FECBB-CDC8-4289-8121-37998168CA93}">
      <dgm:prSet/>
      <dgm:spPr/>
      <dgm:t>
        <a:bodyPr/>
        <a:lstStyle/>
        <a:p>
          <a:endParaRPr lang="en-US"/>
        </a:p>
      </dgm:t>
    </dgm:pt>
    <dgm:pt modelId="{84B911C7-FE6A-4EF2-AF50-6D6CF7202F1F}" type="sibTrans" cxnId="{C08FECBB-CDC8-4289-8121-37998168CA93}">
      <dgm:prSet/>
      <dgm:spPr/>
      <dgm:t>
        <a:bodyPr/>
        <a:lstStyle/>
        <a:p>
          <a:endParaRPr lang="en-US"/>
        </a:p>
      </dgm:t>
    </dgm:pt>
    <dgm:pt modelId="{B604B22D-9C19-449B-9F3B-F5ECCAE99E23}">
      <dgm:prSet/>
      <dgm:spPr>
        <a:solidFill>
          <a:schemeClr val="accent2"/>
        </a:solidFill>
      </dgm:spPr>
      <dgm:t>
        <a:bodyPr/>
        <a:lstStyle/>
        <a:p>
          <a:r>
            <a:rPr lang="hu-HU" dirty="0"/>
            <a:t>Azonban:</a:t>
          </a:r>
          <a:endParaRPr lang="en-US" dirty="0"/>
        </a:p>
      </dgm:t>
    </dgm:pt>
    <dgm:pt modelId="{848C8792-AC5D-490B-81AF-C4E5D05BEC7B}" type="parTrans" cxnId="{AEF2B3A5-DDCC-46F8-97BC-265506265F88}">
      <dgm:prSet/>
      <dgm:spPr/>
      <dgm:t>
        <a:bodyPr/>
        <a:lstStyle/>
        <a:p>
          <a:endParaRPr lang="en-US"/>
        </a:p>
      </dgm:t>
    </dgm:pt>
    <dgm:pt modelId="{ED7E2904-1FF1-40B6-90FC-FC30302E345D}" type="sibTrans" cxnId="{AEF2B3A5-DDCC-46F8-97BC-265506265F88}">
      <dgm:prSet/>
      <dgm:spPr/>
      <dgm:t>
        <a:bodyPr/>
        <a:lstStyle/>
        <a:p>
          <a:endParaRPr lang="en-US"/>
        </a:p>
      </dgm:t>
    </dgm:pt>
    <dgm:pt modelId="{1FBA0865-CB1C-416D-9DDD-D22B3B15DEF1}">
      <dgm:prSet/>
      <dgm:spPr>
        <a:solidFill>
          <a:schemeClr val="accent2"/>
        </a:solidFill>
      </dgm:spPr>
      <dgm:t>
        <a:bodyPr/>
        <a:lstStyle/>
        <a:p>
          <a:r>
            <a:rPr lang="hu-HU" dirty="0"/>
            <a:t>eltérő keresési stratégiák és szabályok vonatkoznak rájuk,</a:t>
          </a:r>
          <a:endParaRPr lang="en-US" dirty="0"/>
        </a:p>
      </dgm:t>
    </dgm:pt>
    <dgm:pt modelId="{9D450D8E-B533-4233-B35A-C9C764B7C7E6}" type="parTrans" cxnId="{53932536-B169-4BFF-86DC-2E958997576C}">
      <dgm:prSet/>
      <dgm:spPr/>
      <dgm:t>
        <a:bodyPr/>
        <a:lstStyle/>
        <a:p>
          <a:endParaRPr lang="en-US"/>
        </a:p>
      </dgm:t>
    </dgm:pt>
    <dgm:pt modelId="{174B30D3-7F91-4DE6-AB7C-F956C2DF21A3}" type="sibTrans" cxnId="{53932536-B169-4BFF-86DC-2E958997576C}">
      <dgm:prSet/>
      <dgm:spPr/>
      <dgm:t>
        <a:bodyPr/>
        <a:lstStyle/>
        <a:p>
          <a:endParaRPr lang="en-US"/>
        </a:p>
      </dgm:t>
    </dgm:pt>
    <dgm:pt modelId="{BBD4D10C-69F4-4D7F-854D-D93501D4D0C8}">
      <dgm:prSet/>
      <dgm:spPr>
        <a:solidFill>
          <a:schemeClr val="accent2"/>
        </a:solidFill>
      </dgm:spPr>
      <dgm:t>
        <a:bodyPr/>
        <a:lstStyle/>
        <a:p>
          <a:r>
            <a:rPr lang="hu-HU"/>
            <a:t>a gépi értelmezés, szándék felismerés korlátozott,</a:t>
          </a:r>
          <a:endParaRPr lang="en-US"/>
        </a:p>
      </dgm:t>
    </dgm:pt>
    <dgm:pt modelId="{9AC28C4A-9C95-4C57-B9DB-07F22F389417}" type="parTrans" cxnId="{67E6DDF7-F8E5-44E2-B9DC-24006DC68613}">
      <dgm:prSet/>
      <dgm:spPr/>
      <dgm:t>
        <a:bodyPr/>
        <a:lstStyle/>
        <a:p>
          <a:endParaRPr lang="en-US"/>
        </a:p>
      </dgm:t>
    </dgm:pt>
    <dgm:pt modelId="{18FC5A58-242E-442E-A34C-1F99F3FF6482}" type="sibTrans" cxnId="{67E6DDF7-F8E5-44E2-B9DC-24006DC68613}">
      <dgm:prSet/>
      <dgm:spPr/>
      <dgm:t>
        <a:bodyPr/>
        <a:lstStyle/>
        <a:p>
          <a:endParaRPr lang="en-US"/>
        </a:p>
      </dgm:t>
    </dgm:pt>
    <dgm:pt modelId="{FBFA9022-670F-465A-8A68-028E130BAD63}">
      <dgm:prSet/>
      <dgm:spPr>
        <a:solidFill>
          <a:schemeClr val="accent2"/>
        </a:solidFill>
      </dgm:spPr>
      <dgm:t>
        <a:bodyPr/>
        <a:lstStyle/>
        <a:p>
          <a:r>
            <a:rPr lang="hu-HU"/>
            <a:t>a kérdések megfelelő megfogalmazása (mi is a megfelelő).  </a:t>
          </a:r>
          <a:endParaRPr lang="en-US"/>
        </a:p>
      </dgm:t>
    </dgm:pt>
    <dgm:pt modelId="{C39E10CE-CFAB-42EC-A6C2-60DF2201CFD7}" type="parTrans" cxnId="{5B76A6BF-9E2C-4A39-B5A2-F0F5CE0EE920}">
      <dgm:prSet/>
      <dgm:spPr/>
      <dgm:t>
        <a:bodyPr/>
        <a:lstStyle/>
        <a:p>
          <a:endParaRPr lang="en-US"/>
        </a:p>
      </dgm:t>
    </dgm:pt>
    <dgm:pt modelId="{BC7AE854-DF34-449C-9D7C-98AEA9A92BC2}" type="sibTrans" cxnId="{5B76A6BF-9E2C-4A39-B5A2-F0F5CE0EE920}">
      <dgm:prSet/>
      <dgm:spPr/>
      <dgm:t>
        <a:bodyPr/>
        <a:lstStyle/>
        <a:p>
          <a:endParaRPr lang="en-US"/>
        </a:p>
      </dgm:t>
    </dgm:pt>
    <dgm:pt modelId="{644171C6-FC66-4548-9C5A-66C885293865}" type="pres">
      <dgm:prSet presAssocID="{EEB65B15-4A6F-46A8-B090-4409CFC6ACAF}" presName="Name0" presStyleCnt="0">
        <dgm:presLayoutVars>
          <dgm:dir/>
          <dgm:resizeHandles val="exact"/>
        </dgm:presLayoutVars>
      </dgm:prSet>
      <dgm:spPr/>
    </dgm:pt>
    <dgm:pt modelId="{E573C393-1CA9-9247-A691-3EA2300FDAE2}" type="pres">
      <dgm:prSet presAssocID="{39442170-AE73-4862-9D4A-1DB6688E3C32}" presName="parAndChTx" presStyleLbl="node1" presStyleIdx="0" presStyleCnt="2">
        <dgm:presLayoutVars>
          <dgm:bulletEnabled val="1"/>
        </dgm:presLayoutVars>
      </dgm:prSet>
      <dgm:spPr/>
    </dgm:pt>
    <dgm:pt modelId="{6BC108ED-4FEF-F64E-96D1-C1BF414C5D66}" type="pres">
      <dgm:prSet presAssocID="{84B911C7-FE6A-4EF2-AF50-6D6CF7202F1F}" presName="parAndChSpace" presStyleCnt="0"/>
      <dgm:spPr/>
    </dgm:pt>
    <dgm:pt modelId="{EB35E58C-9427-6A48-98A9-0768CE04BCC1}" type="pres">
      <dgm:prSet presAssocID="{B604B22D-9C19-449B-9F3B-F5ECCAE99E23}" presName="parAndChTx" presStyleLbl="node1" presStyleIdx="1" presStyleCnt="2">
        <dgm:presLayoutVars>
          <dgm:bulletEnabled val="1"/>
        </dgm:presLayoutVars>
      </dgm:prSet>
      <dgm:spPr/>
    </dgm:pt>
  </dgm:ptLst>
  <dgm:cxnLst>
    <dgm:cxn modelId="{7A7B3F1E-0175-DD40-819F-8084C4558CBB}" type="presOf" srcId="{B604B22D-9C19-449B-9F3B-F5ECCAE99E23}" destId="{EB35E58C-9427-6A48-98A9-0768CE04BCC1}" srcOrd="0" destOrd="0" presId="urn:microsoft.com/office/officeart/2005/8/layout/hChevron3"/>
    <dgm:cxn modelId="{53932536-B169-4BFF-86DC-2E958997576C}" srcId="{B604B22D-9C19-449B-9F3B-F5ECCAE99E23}" destId="{1FBA0865-CB1C-416D-9DDD-D22B3B15DEF1}" srcOrd="0" destOrd="0" parTransId="{9D450D8E-B533-4233-B35A-C9C764B7C7E6}" sibTransId="{174B30D3-7F91-4DE6-AB7C-F956C2DF21A3}"/>
    <dgm:cxn modelId="{4E70184C-42F0-6348-968E-5E45C9E70CCC}" type="presOf" srcId="{EEB65B15-4A6F-46A8-B090-4409CFC6ACAF}" destId="{644171C6-FC66-4548-9C5A-66C885293865}" srcOrd="0" destOrd="0" presId="urn:microsoft.com/office/officeart/2005/8/layout/hChevron3"/>
    <dgm:cxn modelId="{C8D6E34F-DD0D-084D-944D-C53327077224}" type="presOf" srcId="{BBD4D10C-69F4-4D7F-854D-D93501D4D0C8}" destId="{EB35E58C-9427-6A48-98A9-0768CE04BCC1}" srcOrd="0" destOrd="2" presId="urn:microsoft.com/office/officeart/2005/8/layout/hChevron3"/>
    <dgm:cxn modelId="{46D69954-9C23-C34C-9525-A2A461361425}" type="presOf" srcId="{FBFA9022-670F-465A-8A68-028E130BAD63}" destId="{EB35E58C-9427-6A48-98A9-0768CE04BCC1}" srcOrd="0" destOrd="3" presId="urn:microsoft.com/office/officeart/2005/8/layout/hChevron3"/>
    <dgm:cxn modelId="{AEF2B3A5-DDCC-46F8-97BC-265506265F88}" srcId="{EEB65B15-4A6F-46A8-B090-4409CFC6ACAF}" destId="{B604B22D-9C19-449B-9F3B-F5ECCAE99E23}" srcOrd="1" destOrd="0" parTransId="{848C8792-AC5D-490B-81AF-C4E5D05BEC7B}" sibTransId="{ED7E2904-1FF1-40B6-90FC-FC30302E345D}"/>
    <dgm:cxn modelId="{C08FECBB-CDC8-4289-8121-37998168CA93}" srcId="{EEB65B15-4A6F-46A8-B090-4409CFC6ACAF}" destId="{39442170-AE73-4862-9D4A-1DB6688E3C32}" srcOrd="0" destOrd="0" parTransId="{AF82445F-3A1A-4723-B409-E88F5F15F512}" sibTransId="{84B911C7-FE6A-4EF2-AF50-6D6CF7202F1F}"/>
    <dgm:cxn modelId="{5B76A6BF-9E2C-4A39-B5A2-F0F5CE0EE920}" srcId="{B604B22D-9C19-449B-9F3B-F5ECCAE99E23}" destId="{FBFA9022-670F-465A-8A68-028E130BAD63}" srcOrd="2" destOrd="0" parTransId="{C39E10CE-CFAB-42EC-A6C2-60DF2201CFD7}" sibTransId="{BC7AE854-DF34-449C-9D7C-98AEA9A92BC2}"/>
    <dgm:cxn modelId="{30985ED4-E88A-A44F-BE03-6DE930D40436}" type="presOf" srcId="{1FBA0865-CB1C-416D-9DDD-D22B3B15DEF1}" destId="{EB35E58C-9427-6A48-98A9-0768CE04BCC1}" srcOrd="0" destOrd="1" presId="urn:microsoft.com/office/officeart/2005/8/layout/hChevron3"/>
    <dgm:cxn modelId="{0FA86EEF-E94B-164A-924C-165E26F59AFF}" type="presOf" srcId="{39442170-AE73-4862-9D4A-1DB6688E3C32}" destId="{E573C393-1CA9-9247-A691-3EA2300FDAE2}" srcOrd="0" destOrd="0" presId="urn:microsoft.com/office/officeart/2005/8/layout/hChevron3"/>
    <dgm:cxn modelId="{67E6DDF7-F8E5-44E2-B9DC-24006DC68613}" srcId="{B604B22D-9C19-449B-9F3B-F5ECCAE99E23}" destId="{BBD4D10C-69F4-4D7F-854D-D93501D4D0C8}" srcOrd="1" destOrd="0" parTransId="{9AC28C4A-9C95-4C57-B9DB-07F22F389417}" sibTransId="{18FC5A58-242E-442E-A34C-1F99F3FF6482}"/>
    <dgm:cxn modelId="{80E139AC-A055-C248-B3A6-19BF99AB45D5}" type="presParOf" srcId="{644171C6-FC66-4548-9C5A-66C885293865}" destId="{E573C393-1CA9-9247-A691-3EA2300FDAE2}" srcOrd="0" destOrd="0" presId="urn:microsoft.com/office/officeart/2005/8/layout/hChevron3"/>
    <dgm:cxn modelId="{6BAA90ED-20D4-1244-8186-9BE95E4E8196}" type="presParOf" srcId="{644171C6-FC66-4548-9C5A-66C885293865}" destId="{6BC108ED-4FEF-F64E-96D1-C1BF414C5D66}" srcOrd="1" destOrd="0" presId="urn:microsoft.com/office/officeart/2005/8/layout/hChevron3"/>
    <dgm:cxn modelId="{2B3D12F2-6108-BB4F-9F8C-B0296E437C71}" type="presParOf" srcId="{644171C6-FC66-4548-9C5A-66C885293865}" destId="{EB35E58C-9427-6A48-98A9-0768CE04BCC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2F00-F426-4FE4-908E-56A950B47662}" type="doc">
      <dgm:prSet loTypeId="urn:microsoft.com/office/officeart/2005/8/layout/vList2" loCatId="list" qsTypeId="urn:microsoft.com/office/officeart/2005/8/quickstyle/simple4" qsCatId="simple" csTypeId="urn:microsoft.com/office/officeart/2005/8/colors/accent6_4" csCatId="accent6"/>
      <dgm:spPr/>
      <dgm:t>
        <a:bodyPr/>
        <a:lstStyle/>
        <a:p>
          <a:endParaRPr lang="en-US"/>
        </a:p>
      </dgm:t>
    </dgm:pt>
    <dgm:pt modelId="{ADF101E5-372C-48BF-A335-268EB7B93BB2}">
      <dgm:prSet/>
      <dgm:spPr/>
      <dgm:t>
        <a:bodyPr/>
        <a:lstStyle/>
        <a:p>
          <a:r>
            <a:rPr lang="hu-HU" dirty="0"/>
            <a:t>Korlátok ismerete</a:t>
          </a:r>
          <a:endParaRPr lang="en-US" dirty="0"/>
        </a:p>
      </dgm:t>
    </dgm:pt>
    <dgm:pt modelId="{0692D024-5677-45CE-8DDD-BBF88260A822}" type="parTrans" cxnId="{0FF79E99-16EE-4F0C-B241-D9680180B6BF}">
      <dgm:prSet/>
      <dgm:spPr/>
      <dgm:t>
        <a:bodyPr/>
        <a:lstStyle/>
        <a:p>
          <a:endParaRPr lang="en-US"/>
        </a:p>
      </dgm:t>
    </dgm:pt>
    <dgm:pt modelId="{132CD89F-5159-4C23-9CBF-2C3D5C4D64B5}" type="sibTrans" cxnId="{0FF79E99-16EE-4F0C-B241-D9680180B6BF}">
      <dgm:prSet/>
      <dgm:spPr/>
      <dgm:t>
        <a:bodyPr/>
        <a:lstStyle/>
        <a:p>
          <a:endParaRPr lang="en-US"/>
        </a:p>
      </dgm:t>
    </dgm:pt>
    <dgm:pt modelId="{422059DA-84D9-4CFB-AC9B-2196E3755D0D}">
      <dgm:prSet/>
      <dgm:spPr/>
      <dgm:t>
        <a:bodyPr/>
        <a:lstStyle/>
        <a:p>
          <a:r>
            <a:rPr lang="hu-HU" dirty="0"/>
            <a:t>Nem megfelelő kérdésfeltevés</a:t>
          </a:r>
          <a:endParaRPr lang="en-US" dirty="0"/>
        </a:p>
      </dgm:t>
    </dgm:pt>
    <dgm:pt modelId="{9A6F0CA1-8579-4935-9C2C-39144D1BEF50}" type="parTrans" cxnId="{90B27DC5-3D37-43F3-BECF-90F07529478A}">
      <dgm:prSet/>
      <dgm:spPr/>
      <dgm:t>
        <a:bodyPr/>
        <a:lstStyle/>
        <a:p>
          <a:endParaRPr lang="en-US"/>
        </a:p>
      </dgm:t>
    </dgm:pt>
    <dgm:pt modelId="{7F748FEF-1224-43B6-8A87-52BD12CE5ABF}" type="sibTrans" cxnId="{90B27DC5-3D37-43F3-BECF-90F07529478A}">
      <dgm:prSet/>
      <dgm:spPr/>
      <dgm:t>
        <a:bodyPr/>
        <a:lstStyle/>
        <a:p>
          <a:endParaRPr lang="en-US"/>
        </a:p>
      </dgm:t>
    </dgm:pt>
    <dgm:pt modelId="{4D787133-F223-4C93-95EE-2569259B6D5E}">
      <dgm:prSet/>
      <dgm:spPr/>
      <dgm:t>
        <a:bodyPr/>
        <a:lstStyle/>
        <a:p>
          <a:r>
            <a:rPr lang="hu-HU" dirty="0"/>
            <a:t>Pontatlan információ – hátrány, kár</a:t>
          </a:r>
          <a:endParaRPr lang="en-US" dirty="0"/>
        </a:p>
      </dgm:t>
    </dgm:pt>
    <dgm:pt modelId="{7F3E5AD9-78DB-41F9-902A-A7E80241B963}" type="parTrans" cxnId="{EF5EF35B-0777-440D-B390-5B19C4129E8D}">
      <dgm:prSet/>
      <dgm:spPr/>
      <dgm:t>
        <a:bodyPr/>
        <a:lstStyle/>
        <a:p>
          <a:endParaRPr lang="en-US"/>
        </a:p>
      </dgm:t>
    </dgm:pt>
    <dgm:pt modelId="{1E948833-6CD6-43DD-86F3-8D80B0B21743}" type="sibTrans" cxnId="{EF5EF35B-0777-440D-B390-5B19C4129E8D}">
      <dgm:prSet/>
      <dgm:spPr/>
      <dgm:t>
        <a:bodyPr/>
        <a:lstStyle/>
        <a:p>
          <a:endParaRPr lang="en-US"/>
        </a:p>
      </dgm:t>
    </dgm:pt>
    <dgm:pt modelId="{A9302B9B-DD90-45CD-9136-757C74A0677E}">
      <dgm:prSet/>
      <dgm:spPr/>
      <dgm:t>
        <a:bodyPr/>
        <a:lstStyle/>
        <a:p>
          <a:r>
            <a:rPr lang="hu-HU" dirty="0"/>
            <a:t>Könyvtáros közreműködésével a tájékoztatás segítője is lehet pl. keresés összeállítása, szinonimák keresése stb. </a:t>
          </a:r>
          <a:endParaRPr lang="en-US" dirty="0"/>
        </a:p>
      </dgm:t>
    </dgm:pt>
    <dgm:pt modelId="{A439069C-2D75-42B8-800E-D6B3BECF240A}" type="parTrans" cxnId="{592C77BC-9AA2-404B-BC7B-9705D160D70C}">
      <dgm:prSet/>
      <dgm:spPr/>
      <dgm:t>
        <a:bodyPr/>
        <a:lstStyle/>
        <a:p>
          <a:endParaRPr lang="en-US"/>
        </a:p>
      </dgm:t>
    </dgm:pt>
    <dgm:pt modelId="{C3F743E5-1304-4F28-9532-F88F3DCD2C51}" type="sibTrans" cxnId="{592C77BC-9AA2-404B-BC7B-9705D160D70C}">
      <dgm:prSet/>
      <dgm:spPr/>
      <dgm:t>
        <a:bodyPr/>
        <a:lstStyle/>
        <a:p>
          <a:endParaRPr lang="en-US"/>
        </a:p>
      </dgm:t>
    </dgm:pt>
    <dgm:pt modelId="{05AFA6E0-FBA0-2240-903A-D57C3ADAF77A}" type="pres">
      <dgm:prSet presAssocID="{92052F00-F426-4FE4-908E-56A950B47662}" presName="linear" presStyleCnt="0">
        <dgm:presLayoutVars>
          <dgm:animLvl val="lvl"/>
          <dgm:resizeHandles val="exact"/>
        </dgm:presLayoutVars>
      </dgm:prSet>
      <dgm:spPr/>
    </dgm:pt>
    <dgm:pt modelId="{6BB50D25-0725-1B40-B0F2-6A2669F72B66}" type="pres">
      <dgm:prSet presAssocID="{ADF101E5-372C-48BF-A335-268EB7B93BB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9876CE4-3A39-8A48-AEA0-673288825794}" type="pres">
      <dgm:prSet presAssocID="{132CD89F-5159-4C23-9CBF-2C3D5C4D64B5}" presName="spacer" presStyleCnt="0"/>
      <dgm:spPr/>
    </dgm:pt>
    <dgm:pt modelId="{8F0737DD-CBF6-1D4B-A515-2140F62DE5C2}" type="pres">
      <dgm:prSet presAssocID="{422059DA-84D9-4CFB-AC9B-2196E3755D0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993079-1391-BA41-843D-E4780AE5CA2E}" type="pres">
      <dgm:prSet presAssocID="{7F748FEF-1224-43B6-8A87-52BD12CE5ABF}" presName="spacer" presStyleCnt="0"/>
      <dgm:spPr/>
    </dgm:pt>
    <dgm:pt modelId="{5802A0F8-2660-DE40-974B-6D7F569383B5}" type="pres">
      <dgm:prSet presAssocID="{4D787133-F223-4C93-95EE-2569259B6D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4DEB83-2F56-8045-89EF-D90AAA9D38F9}" type="pres">
      <dgm:prSet presAssocID="{1E948833-6CD6-43DD-86F3-8D80B0B21743}" presName="spacer" presStyleCnt="0"/>
      <dgm:spPr/>
    </dgm:pt>
    <dgm:pt modelId="{1B7AEFD7-CA3E-794A-8DE7-C0A331E2652D}" type="pres">
      <dgm:prSet presAssocID="{A9302B9B-DD90-45CD-9136-757C74A0677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FA94801-220A-5247-B6B0-C6FC9FDEA7FE}" type="presOf" srcId="{4D787133-F223-4C93-95EE-2569259B6D5E}" destId="{5802A0F8-2660-DE40-974B-6D7F569383B5}" srcOrd="0" destOrd="0" presId="urn:microsoft.com/office/officeart/2005/8/layout/vList2"/>
    <dgm:cxn modelId="{EF5EF35B-0777-440D-B390-5B19C4129E8D}" srcId="{92052F00-F426-4FE4-908E-56A950B47662}" destId="{4D787133-F223-4C93-95EE-2569259B6D5E}" srcOrd="2" destOrd="0" parTransId="{7F3E5AD9-78DB-41F9-902A-A7E80241B963}" sibTransId="{1E948833-6CD6-43DD-86F3-8D80B0B21743}"/>
    <dgm:cxn modelId="{83CC916C-F4FA-644B-AB34-F2DACAD54E61}" type="presOf" srcId="{422059DA-84D9-4CFB-AC9B-2196E3755D0D}" destId="{8F0737DD-CBF6-1D4B-A515-2140F62DE5C2}" srcOrd="0" destOrd="0" presId="urn:microsoft.com/office/officeart/2005/8/layout/vList2"/>
    <dgm:cxn modelId="{0FF79E99-16EE-4F0C-B241-D9680180B6BF}" srcId="{92052F00-F426-4FE4-908E-56A950B47662}" destId="{ADF101E5-372C-48BF-A335-268EB7B93BB2}" srcOrd="0" destOrd="0" parTransId="{0692D024-5677-45CE-8DDD-BBF88260A822}" sibTransId="{132CD89F-5159-4C23-9CBF-2C3D5C4D64B5}"/>
    <dgm:cxn modelId="{2F91CDB8-FADC-B646-B77C-47D5693177B1}" type="presOf" srcId="{ADF101E5-372C-48BF-A335-268EB7B93BB2}" destId="{6BB50D25-0725-1B40-B0F2-6A2669F72B66}" srcOrd="0" destOrd="0" presId="urn:microsoft.com/office/officeart/2005/8/layout/vList2"/>
    <dgm:cxn modelId="{592C77BC-9AA2-404B-BC7B-9705D160D70C}" srcId="{92052F00-F426-4FE4-908E-56A950B47662}" destId="{A9302B9B-DD90-45CD-9136-757C74A0677E}" srcOrd="3" destOrd="0" parTransId="{A439069C-2D75-42B8-800E-D6B3BECF240A}" sibTransId="{C3F743E5-1304-4F28-9532-F88F3DCD2C51}"/>
    <dgm:cxn modelId="{604317C3-03EE-F34A-96FC-71133D92EDC0}" type="presOf" srcId="{92052F00-F426-4FE4-908E-56A950B47662}" destId="{05AFA6E0-FBA0-2240-903A-D57C3ADAF77A}" srcOrd="0" destOrd="0" presId="urn:microsoft.com/office/officeart/2005/8/layout/vList2"/>
    <dgm:cxn modelId="{90B27DC5-3D37-43F3-BECF-90F07529478A}" srcId="{92052F00-F426-4FE4-908E-56A950B47662}" destId="{422059DA-84D9-4CFB-AC9B-2196E3755D0D}" srcOrd="1" destOrd="0" parTransId="{9A6F0CA1-8579-4935-9C2C-39144D1BEF50}" sibTransId="{7F748FEF-1224-43B6-8A87-52BD12CE5ABF}"/>
    <dgm:cxn modelId="{B3BB14D5-C6F1-7947-915C-C94D707F21FD}" type="presOf" srcId="{A9302B9B-DD90-45CD-9136-757C74A0677E}" destId="{1B7AEFD7-CA3E-794A-8DE7-C0A331E2652D}" srcOrd="0" destOrd="0" presId="urn:microsoft.com/office/officeart/2005/8/layout/vList2"/>
    <dgm:cxn modelId="{7368B17A-C2C4-D543-8AE6-83FA19ED1116}" type="presParOf" srcId="{05AFA6E0-FBA0-2240-903A-D57C3ADAF77A}" destId="{6BB50D25-0725-1B40-B0F2-6A2669F72B66}" srcOrd="0" destOrd="0" presId="urn:microsoft.com/office/officeart/2005/8/layout/vList2"/>
    <dgm:cxn modelId="{71A735F4-26EA-6E40-B46A-484CF38913A2}" type="presParOf" srcId="{05AFA6E0-FBA0-2240-903A-D57C3ADAF77A}" destId="{C9876CE4-3A39-8A48-AEA0-673288825794}" srcOrd="1" destOrd="0" presId="urn:microsoft.com/office/officeart/2005/8/layout/vList2"/>
    <dgm:cxn modelId="{02943F9A-6995-7643-8CCD-6E0650F01E0A}" type="presParOf" srcId="{05AFA6E0-FBA0-2240-903A-D57C3ADAF77A}" destId="{8F0737DD-CBF6-1D4B-A515-2140F62DE5C2}" srcOrd="2" destOrd="0" presId="urn:microsoft.com/office/officeart/2005/8/layout/vList2"/>
    <dgm:cxn modelId="{BBDDD2E5-2076-794A-A7A2-E76F5C6D85D6}" type="presParOf" srcId="{05AFA6E0-FBA0-2240-903A-D57C3ADAF77A}" destId="{85993079-1391-BA41-843D-E4780AE5CA2E}" srcOrd="3" destOrd="0" presId="urn:microsoft.com/office/officeart/2005/8/layout/vList2"/>
    <dgm:cxn modelId="{26FE8F26-9A4D-C344-BD0D-931ADE7F54DA}" type="presParOf" srcId="{05AFA6E0-FBA0-2240-903A-D57C3ADAF77A}" destId="{5802A0F8-2660-DE40-974B-6D7F569383B5}" srcOrd="4" destOrd="0" presId="urn:microsoft.com/office/officeart/2005/8/layout/vList2"/>
    <dgm:cxn modelId="{6F02144A-D2C5-5246-8BB2-EC6A2B0BC0E4}" type="presParOf" srcId="{05AFA6E0-FBA0-2240-903A-D57C3ADAF77A}" destId="{924DEB83-2F56-8045-89EF-D90AAA9D38F9}" srcOrd="5" destOrd="0" presId="urn:microsoft.com/office/officeart/2005/8/layout/vList2"/>
    <dgm:cxn modelId="{F97D3F5C-9046-E14B-BC3E-076FFFC14F39}" type="presParOf" srcId="{05AFA6E0-FBA0-2240-903A-D57C3ADAF77A}" destId="{1B7AEFD7-CA3E-794A-8DE7-C0A331E2652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F0258E-9601-45F3-9E48-1D4590381445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1C6A00-7CBA-4ACA-8921-DA7E895A333B}">
      <dgm:prSet/>
      <dgm:spPr/>
      <dgm:t>
        <a:bodyPr/>
        <a:lstStyle/>
        <a:p>
          <a:r>
            <a:rPr lang="hu-HU" dirty="0"/>
            <a:t>E</a:t>
          </a:r>
          <a:r>
            <a:rPr lang="en-US" dirty="0" err="1"/>
            <a:t>lfogultság</a:t>
          </a:r>
          <a:r>
            <a:rPr lang="en-US" dirty="0"/>
            <a:t>.</a:t>
          </a:r>
        </a:p>
      </dgm:t>
    </dgm:pt>
    <dgm:pt modelId="{27C6D8C9-3CBC-4DDE-A489-379A71C563D9}" type="parTrans" cxnId="{7234B142-E9BF-420A-A5A7-9D5B6501200B}">
      <dgm:prSet/>
      <dgm:spPr/>
      <dgm:t>
        <a:bodyPr/>
        <a:lstStyle/>
        <a:p>
          <a:endParaRPr lang="en-US"/>
        </a:p>
      </dgm:t>
    </dgm:pt>
    <dgm:pt modelId="{53703D9D-E101-4BAF-8B9F-7D83B2F718AE}" type="sibTrans" cxnId="{7234B142-E9BF-420A-A5A7-9D5B6501200B}">
      <dgm:prSet/>
      <dgm:spPr/>
      <dgm:t>
        <a:bodyPr/>
        <a:lstStyle/>
        <a:p>
          <a:endParaRPr lang="en-US"/>
        </a:p>
      </dgm:t>
    </dgm:pt>
    <dgm:pt modelId="{69664448-4837-43AE-853F-D7D0A9B7C3E7}">
      <dgm:prSet/>
      <dgm:spPr/>
      <dgm:t>
        <a:bodyPr/>
        <a:lstStyle/>
        <a:p>
          <a:r>
            <a:rPr lang="hu-HU"/>
            <a:t>Á</a:t>
          </a:r>
          <a:r>
            <a:rPr lang="en-US"/>
            <a:t>tláthatósá</a:t>
          </a:r>
          <a:r>
            <a:rPr lang="hu-HU"/>
            <a:t>g kérdésköre. </a:t>
          </a:r>
          <a:endParaRPr lang="en-US"/>
        </a:p>
      </dgm:t>
    </dgm:pt>
    <dgm:pt modelId="{3A25CEC0-A32D-438F-B69B-FDF6FBA63AF0}" type="parTrans" cxnId="{A13B1E69-46CC-42FE-B21B-449C73F55B58}">
      <dgm:prSet/>
      <dgm:spPr/>
      <dgm:t>
        <a:bodyPr/>
        <a:lstStyle/>
        <a:p>
          <a:endParaRPr lang="en-US"/>
        </a:p>
      </dgm:t>
    </dgm:pt>
    <dgm:pt modelId="{8F4D8778-5646-4DD7-8E9D-9489A7B6BD62}" type="sibTrans" cxnId="{A13B1E69-46CC-42FE-B21B-449C73F55B58}">
      <dgm:prSet/>
      <dgm:spPr/>
      <dgm:t>
        <a:bodyPr/>
        <a:lstStyle/>
        <a:p>
          <a:endParaRPr lang="en-US"/>
        </a:p>
      </dgm:t>
    </dgm:pt>
    <dgm:pt modelId="{020E110D-4F98-4959-B4F3-F4DD8A6DE6E5}">
      <dgm:prSet/>
      <dgm:spPr/>
      <dgm:t>
        <a:bodyPr/>
        <a:lstStyle/>
        <a:p>
          <a:r>
            <a:rPr lang="en-US" dirty="0" err="1"/>
            <a:t>Szerzői</a:t>
          </a:r>
          <a:r>
            <a:rPr lang="en-US" dirty="0"/>
            <a:t> jog </a:t>
          </a:r>
          <a:r>
            <a:rPr lang="en-US" dirty="0" err="1"/>
            <a:t>és</a:t>
          </a:r>
          <a:r>
            <a:rPr lang="en-US" dirty="0"/>
            <a:t> </a:t>
          </a:r>
          <a:r>
            <a:rPr lang="en-US" dirty="0" err="1"/>
            <a:t>adatvédelem</a:t>
          </a:r>
          <a:r>
            <a:rPr lang="en-US" dirty="0"/>
            <a:t>.</a:t>
          </a:r>
        </a:p>
      </dgm:t>
    </dgm:pt>
    <dgm:pt modelId="{86FA9FFD-2CE8-42A3-867F-8C7471E569EB}" type="parTrans" cxnId="{16F590C5-CCC1-465B-A495-FAC462AA44A5}">
      <dgm:prSet/>
      <dgm:spPr/>
      <dgm:t>
        <a:bodyPr/>
        <a:lstStyle/>
        <a:p>
          <a:endParaRPr lang="en-US"/>
        </a:p>
      </dgm:t>
    </dgm:pt>
    <dgm:pt modelId="{AD44C925-670A-4ACA-8CBA-7D4A35BA99E6}" type="sibTrans" cxnId="{16F590C5-CCC1-465B-A495-FAC462AA44A5}">
      <dgm:prSet/>
      <dgm:spPr/>
      <dgm:t>
        <a:bodyPr/>
        <a:lstStyle/>
        <a:p>
          <a:endParaRPr lang="en-US"/>
        </a:p>
      </dgm:t>
    </dgm:pt>
    <dgm:pt modelId="{73866CF5-14B8-4079-A8A1-504947FEBAC7}">
      <dgm:prSet/>
      <dgm:spPr/>
      <dgm:t>
        <a:bodyPr/>
        <a:lstStyle/>
        <a:p>
          <a:r>
            <a:rPr lang="en-US" dirty="0" err="1"/>
            <a:t>Költségviselő</a:t>
          </a:r>
          <a:r>
            <a:rPr lang="en-US" dirty="0"/>
            <a:t>, </a:t>
          </a:r>
          <a:r>
            <a:rPr lang="en-US" dirty="0" err="1"/>
            <a:t>költségvetés</a:t>
          </a:r>
          <a:r>
            <a:rPr lang="en-US" dirty="0"/>
            <a:t>. </a:t>
          </a:r>
        </a:p>
      </dgm:t>
    </dgm:pt>
    <dgm:pt modelId="{015C94BD-739B-4D6F-B1AB-645A60FECAE2}" type="parTrans" cxnId="{CAC878C5-FCD0-44DD-AED4-ABAEB00D3B69}">
      <dgm:prSet/>
      <dgm:spPr/>
      <dgm:t>
        <a:bodyPr/>
        <a:lstStyle/>
        <a:p>
          <a:endParaRPr lang="en-US"/>
        </a:p>
      </dgm:t>
    </dgm:pt>
    <dgm:pt modelId="{65E54D49-8FBF-46F3-ABF0-7A1DBF1581E0}" type="sibTrans" cxnId="{CAC878C5-FCD0-44DD-AED4-ABAEB00D3B69}">
      <dgm:prSet/>
      <dgm:spPr/>
      <dgm:t>
        <a:bodyPr/>
        <a:lstStyle/>
        <a:p>
          <a:endParaRPr lang="en-US"/>
        </a:p>
      </dgm:t>
    </dgm:pt>
    <dgm:pt modelId="{FB069623-D5BB-4FC8-AA1F-BF5217CE3D92}">
      <dgm:prSet/>
      <dgm:spPr/>
      <dgm:t>
        <a:bodyPr/>
        <a:lstStyle/>
        <a:p>
          <a:r>
            <a:rPr lang="en-US" dirty="0"/>
            <a:t>Ki </a:t>
          </a:r>
          <a:r>
            <a:rPr lang="en-US" dirty="0" err="1"/>
            <a:t>az</a:t>
          </a:r>
          <a:r>
            <a:rPr lang="en-US" dirty="0"/>
            <a:t> AI </a:t>
          </a:r>
          <a:r>
            <a:rPr lang="en-US" dirty="0" err="1"/>
            <a:t>által</a:t>
          </a:r>
          <a:r>
            <a:rPr lang="en-US" dirty="0"/>
            <a:t> </a:t>
          </a:r>
          <a:r>
            <a:rPr lang="en-US" dirty="0" err="1"/>
            <a:t>generált</a:t>
          </a:r>
          <a:r>
            <a:rPr lang="en-US" dirty="0"/>
            <a:t> </a:t>
          </a:r>
          <a:r>
            <a:rPr lang="en-US" dirty="0" err="1"/>
            <a:t>informáci</a:t>
          </a:r>
          <a:r>
            <a:rPr lang="hu-HU" dirty="0"/>
            <a:t>ók, termékek tulajdonosa?</a:t>
          </a:r>
          <a:endParaRPr lang="en-US" dirty="0"/>
        </a:p>
      </dgm:t>
    </dgm:pt>
    <dgm:pt modelId="{EBF6A6A9-B3CF-4DB9-9887-3CB39B742A00}" type="parTrans" cxnId="{7A2849BE-1333-45F4-AA0D-17B712ABE8A8}">
      <dgm:prSet/>
      <dgm:spPr/>
      <dgm:t>
        <a:bodyPr/>
        <a:lstStyle/>
        <a:p>
          <a:endParaRPr lang="en-US"/>
        </a:p>
      </dgm:t>
    </dgm:pt>
    <dgm:pt modelId="{A5BD6196-53D8-4CBE-BD6B-D5EBC7F63AAE}" type="sibTrans" cxnId="{7A2849BE-1333-45F4-AA0D-17B712ABE8A8}">
      <dgm:prSet/>
      <dgm:spPr/>
      <dgm:t>
        <a:bodyPr/>
        <a:lstStyle/>
        <a:p>
          <a:endParaRPr lang="en-US"/>
        </a:p>
      </dgm:t>
    </dgm:pt>
    <dgm:pt modelId="{3924E1E4-C989-7B40-BD79-E206E51A1D35}" type="pres">
      <dgm:prSet presAssocID="{0AF0258E-9601-45F3-9E48-1D4590381445}" presName="linear" presStyleCnt="0">
        <dgm:presLayoutVars>
          <dgm:dir/>
          <dgm:animLvl val="lvl"/>
          <dgm:resizeHandles val="exact"/>
        </dgm:presLayoutVars>
      </dgm:prSet>
      <dgm:spPr/>
    </dgm:pt>
    <dgm:pt modelId="{66781457-1991-C24B-BF57-3C9207CBEDBA}" type="pres">
      <dgm:prSet presAssocID="{BF1C6A00-7CBA-4ACA-8921-DA7E895A333B}" presName="parentLin" presStyleCnt="0"/>
      <dgm:spPr/>
    </dgm:pt>
    <dgm:pt modelId="{B4516ADD-198C-464B-9BB7-3E6307B8F339}" type="pres">
      <dgm:prSet presAssocID="{BF1C6A00-7CBA-4ACA-8921-DA7E895A333B}" presName="parentLeftMargin" presStyleLbl="node1" presStyleIdx="0" presStyleCnt="5"/>
      <dgm:spPr/>
    </dgm:pt>
    <dgm:pt modelId="{FB8BFB1E-8830-D94A-82FC-22BCC981D679}" type="pres">
      <dgm:prSet presAssocID="{BF1C6A00-7CBA-4ACA-8921-DA7E895A333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6FEE7B1-6D5E-5445-9FF2-EAA6604D6591}" type="pres">
      <dgm:prSet presAssocID="{BF1C6A00-7CBA-4ACA-8921-DA7E895A333B}" presName="negativeSpace" presStyleCnt="0"/>
      <dgm:spPr/>
    </dgm:pt>
    <dgm:pt modelId="{A23E5099-8DD5-A540-B118-B3F23C1B9596}" type="pres">
      <dgm:prSet presAssocID="{BF1C6A00-7CBA-4ACA-8921-DA7E895A333B}" presName="childText" presStyleLbl="conFgAcc1" presStyleIdx="0" presStyleCnt="5">
        <dgm:presLayoutVars>
          <dgm:bulletEnabled val="1"/>
        </dgm:presLayoutVars>
      </dgm:prSet>
      <dgm:spPr/>
    </dgm:pt>
    <dgm:pt modelId="{04CEBD84-82DB-AB42-8C16-09923BC7A1EA}" type="pres">
      <dgm:prSet presAssocID="{53703D9D-E101-4BAF-8B9F-7D83B2F718AE}" presName="spaceBetweenRectangles" presStyleCnt="0"/>
      <dgm:spPr/>
    </dgm:pt>
    <dgm:pt modelId="{2705FEC7-997C-C54E-A31E-0A2E32258AA5}" type="pres">
      <dgm:prSet presAssocID="{69664448-4837-43AE-853F-D7D0A9B7C3E7}" presName="parentLin" presStyleCnt="0"/>
      <dgm:spPr/>
    </dgm:pt>
    <dgm:pt modelId="{E446C795-53D3-054C-B897-DB6DED7559E0}" type="pres">
      <dgm:prSet presAssocID="{69664448-4837-43AE-853F-D7D0A9B7C3E7}" presName="parentLeftMargin" presStyleLbl="node1" presStyleIdx="0" presStyleCnt="5"/>
      <dgm:spPr/>
    </dgm:pt>
    <dgm:pt modelId="{1CE8E08F-CF8C-0240-92D1-ADAB086EF5FD}" type="pres">
      <dgm:prSet presAssocID="{69664448-4837-43AE-853F-D7D0A9B7C3E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726B405-4776-4D43-9648-ECD8BEFDC68B}" type="pres">
      <dgm:prSet presAssocID="{69664448-4837-43AE-853F-D7D0A9B7C3E7}" presName="negativeSpace" presStyleCnt="0"/>
      <dgm:spPr/>
    </dgm:pt>
    <dgm:pt modelId="{5666F83B-7359-414D-B0B8-B95A1D39A7E1}" type="pres">
      <dgm:prSet presAssocID="{69664448-4837-43AE-853F-D7D0A9B7C3E7}" presName="childText" presStyleLbl="conFgAcc1" presStyleIdx="1" presStyleCnt="5">
        <dgm:presLayoutVars>
          <dgm:bulletEnabled val="1"/>
        </dgm:presLayoutVars>
      </dgm:prSet>
      <dgm:spPr/>
    </dgm:pt>
    <dgm:pt modelId="{8F17407C-3E3A-5045-AD30-B9C2D77CC7EE}" type="pres">
      <dgm:prSet presAssocID="{8F4D8778-5646-4DD7-8E9D-9489A7B6BD62}" presName="spaceBetweenRectangles" presStyleCnt="0"/>
      <dgm:spPr/>
    </dgm:pt>
    <dgm:pt modelId="{24FC8DD7-B79F-E147-87D9-7D41C5064E01}" type="pres">
      <dgm:prSet presAssocID="{020E110D-4F98-4959-B4F3-F4DD8A6DE6E5}" presName="parentLin" presStyleCnt="0"/>
      <dgm:spPr/>
    </dgm:pt>
    <dgm:pt modelId="{9A78E5F4-CD93-A142-BF71-A74EDCCC8486}" type="pres">
      <dgm:prSet presAssocID="{020E110D-4F98-4959-B4F3-F4DD8A6DE6E5}" presName="parentLeftMargin" presStyleLbl="node1" presStyleIdx="1" presStyleCnt="5"/>
      <dgm:spPr/>
    </dgm:pt>
    <dgm:pt modelId="{3B470B04-42C4-D64B-A5AD-DE0649A7B96A}" type="pres">
      <dgm:prSet presAssocID="{020E110D-4F98-4959-B4F3-F4DD8A6DE6E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13E6891-6C07-5F4A-A5C9-697565E25820}" type="pres">
      <dgm:prSet presAssocID="{020E110D-4F98-4959-B4F3-F4DD8A6DE6E5}" presName="negativeSpace" presStyleCnt="0"/>
      <dgm:spPr/>
    </dgm:pt>
    <dgm:pt modelId="{9759960E-5CEB-D24D-B6AA-2144957A6E5B}" type="pres">
      <dgm:prSet presAssocID="{020E110D-4F98-4959-B4F3-F4DD8A6DE6E5}" presName="childText" presStyleLbl="conFgAcc1" presStyleIdx="2" presStyleCnt="5">
        <dgm:presLayoutVars>
          <dgm:bulletEnabled val="1"/>
        </dgm:presLayoutVars>
      </dgm:prSet>
      <dgm:spPr/>
    </dgm:pt>
    <dgm:pt modelId="{B7DB9269-73FA-9A40-BB53-59FEB487D9B7}" type="pres">
      <dgm:prSet presAssocID="{AD44C925-670A-4ACA-8CBA-7D4A35BA99E6}" presName="spaceBetweenRectangles" presStyleCnt="0"/>
      <dgm:spPr/>
    </dgm:pt>
    <dgm:pt modelId="{88A60A95-9155-4444-9D0B-65DC017C7982}" type="pres">
      <dgm:prSet presAssocID="{73866CF5-14B8-4079-A8A1-504947FEBAC7}" presName="parentLin" presStyleCnt="0"/>
      <dgm:spPr/>
    </dgm:pt>
    <dgm:pt modelId="{85250E40-F12D-FC49-ADE8-7CF0E989AB06}" type="pres">
      <dgm:prSet presAssocID="{73866CF5-14B8-4079-A8A1-504947FEBAC7}" presName="parentLeftMargin" presStyleLbl="node1" presStyleIdx="2" presStyleCnt="5"/>
      <dgm:spPr/>
    </dgm:pt>
    <dgm:pt modelId="{190BA499-05FD-9D45-8051-26D2B42BE5FE}" type="pres">
      <dgm:prSet presAssocID="{73866CF5-14B8-4079-A8A1-504947FEBAC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898B7D9-5201-D24C-90DA-AF7B1E8EB827}" type="pres">
      <dgm:prSet presAssocID="{73866CF5-14B8-4079-A8A1-504947FEBAC7}" presName="negativeSpace" presStyleCnt="0"/>
      <dgm:spPr/>
    </dgm:pt>
    <dgm:pt modelId="{B825DD64-2D31-9D46-802E-0F9A537BA981}" type="pres">
      <dgm:prSet presAssocID="{73866CF5-14B8-4079-A8A1-504947FEBAC7}" presName="childText" presStyleLbl="conFgAcc1" presStyleIdx="3" presStyleCnt="5">
        <dgm:presLayoutVars>
          <dgm:bulletEnabled val="1"/>
        </dgm:presLayoutVars>
      </dgm:prSet>
      <dgm:spPr/>
    </dgm:pt>
    <dgm:pt modelId="{1BD15C80-9384-4541-9E61-F9711C8EBF78}" type="pres">
      <dgm:prSet presAssocID="{65E54D49-8FBF-46F3-ABF0-7A1DBF1581E0}" presName="spaceBetweenRectangles" presStyleCnt="0"/>
      <dgm:spPr/>
    </dgm:pt>
    <dgm:pt modelId="{BBFA353D-FB39-9C45-97D3-AAAD9F7F5898}" type="pres">
      <dgm:prSet presAssocID="{FB069623-D5BB-4FC8-AA1F-BF5217CE3D92}" presName="parentLin" presStyleCnt="0"/>
      <dgm:spPr/>
    </dgm:pt>
    <dgm:pt modelId="{6B61C912-0B99-BF41-8CF8-AD6FAFDFDB67}" type="pres">
      <dgm:prSet presAssocID="{FB069623-D5BB-4FC8-AA1F-BF5217CE3D92}" presName="parentLeftMargin" presStyleLbl="node1" presStyleIdx="3" presStyleCnt="5"/>
      <dgm:spPr/>
    </dgm:pt>
    <dgm:pt modelId="{DE9E2ACB-B62C-F64B-8F0B-9B2B68AD9027}" type="pres">
      <dgm:prSet presAssocID="{FB069623-D5BB-4FC8-AA1F-BF5217CE3D9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4B0A5EF-8FFD-B345-B532-9D316D88F169}" type="pres">
      <dgm:prSet presAssocID="{FB069623-D5BB-4FC8-AA1F-BF5217CE3D92}" presName="negativeSpace" presStyleCnt="0"/>
      <dgm:spPr/>
    </dgm:pt>
    <dgm:pt modelId="{29842B0D-A442-5547-B5C3-63763626D855}" type="pres">
      <dgm:prSet presAssocID="{FB069623-D5BB-4FC8-AA1F-BF5217CE3D9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92F4308-11FE-2448-8043-2EC7EF542F41}" type="presOf" srcId="{73866CF5-14B8-4079-A8A1-504947FEBAC7}" destId="{85250E40-F12D-FC49-ADE8-7CF0E989AB06}" srcOrd="0" destOrd="0" presId="urn:microsoft.com/office/officeart/2005/8/layout/list1"/>
    <dgm:cxn modelId="{8EB1EB1C-D41A-F24C-8F30-36D046125D0D}" type="presOf" srcId="{0AF0258E-9601-45F3-9E48-1D4590381445}" destId="{3924E1E4-C989-7B40-BD79-E206E51A1D35}" srcOrd="0" destOrd="0" presId="urn:microsoft.com/office/officeart/2005/8/layout/list1"/>
    <dgm:cxn modelId="{6B88241E-629C-1F40-9541-B4D5C0C71AB2}" type="presOf" srcId="{69664448-4837-43AE-853F-D7D0A9B7C3E7}" destId="{E446C795-53D3-054C-B897-DB6DED7559E0}" srcOrd="0" destOrd="0" presId="urn:microsoft.com/office/officeart/2005/8/layout/list1"/>
    <dgm:cxn modelId="{658BE41F-1AEE-8742-BFF2-A349DA71947B}" type="presOf" srcId="{FB069623-D5BB-4FC8-AA1F-BF5217CE3D92}" destId="{6B61C912-0B99-BF41-8CF8-AD6FAFDFDB67}" srcOrd="0" destOrd="0" presId="urn:microsoft.com/office/officeart/2005/8/layout/list1"/>
    <dgm:cxn modelId="{7234B142-E9BF-420A-A5A7-9D5B6501200B}" srcId="{0AF0258E-9601-45F3-9E48-1D4590381445}" destId="{BF1C6A00-7CBA-4ACA-8921-DA7E895A333B}" srcOrd="0" destOrd="0" parTransId="{27C6D8C9-3CBC-4DDE-A489-379A71C563D9}" sibTransId="{53703D9D-E101-4BAF-8B9F-7D83B2F718AE}"/>
    <dgm:cxn modelId="{2870705C-F55B-1948-815B-1901D64CDE23}" type="presOf" srcId="{69664448-4837-43AE-853F-D7D0A9B7C3E7}" destId="{1CE8E08F-CF8C-0240-92D1-ADAB086EF5FD}" srcOrd="1" destOrd="0" presId="urn:microsoft.com/office/officeart/2005/8/layout/list1"/>
    <dgm:cxn modelId="{A13B1E69-46CC-42FE-B21B-449C73F55B58}" srcId="{0AF0258E-9601-45F3-9E48-1D4590381445}" destId="{69664448-4837-43AE-853F-D7D0A9B7C3E7}" srcOrd="1" destOrd="0" parTransId="{3A25CEC0-A32D-438F-B69B-FDF6FBA63AF0}" sibTransId="{8F4D8778-5646-4DD7-8E9D-9489A7B6BD62}"/>
    <dgm:cxn modelId="{3DEE5E88-3F3A-954D-843F-0526F563D455}" type="presOf" srcId="{FB069623-D5BB-4FC8-AA1F-BF5217CE3D92}" destId="{DE9E2ACB-B62C-F64B-8F0B-9B2B68AD9027}" srcOrd="1" destOrd="0" presId="urn:microsoft.com/office/officeart/2005/8/layout/list1"/>
    <dgm:cxn modelId="{5420FB93-655C-584A-8210-5BE72AEA2A5B}" type="presOf" srcId="{020E110D-4F98-4959-B4F3-F4DD8A6DE6E5}" destId="{3B470B04-42C4-D64B-A5AD-DE0649A7B96A}" srcOrd="1" destOrd="0" presId="urn:microsoft.com/office/officeart/2005/8/layout/list1"/>
    <dgm:cxn modelId="{FB36DEA5-ABAD-3344-9AF7-A0A7D6B58D14}" type="presOf" srcId="{73866CF5-14B8-4079-A8A1-504947FEBAC7}" destId="{190BA499-05FD-9D45-8051-26D2B42BE5FE}" srcOrd="1" destOrd="0" presId="urn:microsoft.com/office/officeart/2005/8/layout/list1"/>
    <dgm:cxn modelId="{56C1A0B8-D826-DE41-9648-D34865859066}" type="presOf" srcId="{BF1C6A00-7CBA-4ACA-8921-DA7E895A333B}" destId="{FB8BFB1E-8830-D94A-82FC-22BCC981D679}" srcOrd="1" destOrd="0" presId="urn:microsoft.com/office/officeart/2005/8/layout/list1"/>
    <dgm:cxn modelId="{D3C464BC-2A8C-574D-9B3F-A4EA785C5C0F}" type="presOf" srcId="{BF1C6A00-7CBA-4ACA-8921-DA7E895A333B}" destId="{B4516ADD-198C-464B-9BB7-3E6307B8F339}" srcOrd="0" destOrd="0" presId="urn:microsoft.com/office/officeart/2005/8/layout/list1"/>
    <dgm:cxn modelId="{7A2849BE-1333-45F4-AA0D-17B712ABE8A8}" srcId="{0AF0258E-9601-45F3-9E48-1D4590381445}" destId="{FB069623-D5BB-4FC8-AA1F-BF5217CE3D92}" srcOrd="4" destOrd="0" parTransId="{EBF6A6A9-B3CF-4DB9-9887-3CB39B742A00}" sibTransId="{A5BD6196-53D8-4CBE-BD6B-D5EBC7F63AAE}"/>
    <dgm:cxn modelId="{CAC878C5-FCD0-44DD-AED4-ABAEB00D3B69}" srcId="{0AF0258E-9601-45F3-9E48-1D4590381445}" destId="{73866CF5-14B8-4079-A8A1-504947FEBAC7}" srcOrd="3" destOrd="0" parTransId="{015C94BD-739B-4D6F-B1AB-645A60FECAE2}" sibTransId="{65E54D49-8FBF-46F3-ABF0-7A1DBF1581E0}"/>
    <dgm:cxn modelId="{16F590C5-CCC1-465B-A495-FAC462AA44A5}" srcId="{0AF0258E-9601-45F3-9E48-1D4590381445}" destId="{020E110D-4F98-4959-B4F3-F4DD8A6DE6E5}" srcOrd="2" destOrd="0" parTransId="{86FA9FFD-2CE8-42A3-867F-8C7471E569EB}" sibTransId="{AD44C925-670A-4ACA-8CBA-7D4A35BA99E6}"/>
    <dgm:cxn modelId="{6665A3E3-9F33-DD4C-925A-1F12EF97E822}" type="presOf" srcId="{020E110D-4F98-4959-B4F3-F4DD8A6DE6E5}" destId="{9A78E5F4-CD93-A142-BF71-A74EDCCC8486}" srcOrd="0" destOrd="0" presId="urn:microsoft.com/office/officeart/2005/8/layout/list1"/>
    <dgm:cxn modelId="{7CF96F98-154F-7C46-A380-48115D6D73A0}" type="presParOf" srcId="{3924E1E4-C989-7B40-BD79-E206E51A1D35}" destId="{66781457-1991-C24B-BF57-3C9207CBEDBA}" srcOrd="0" destOrd="0" presId="urn:microsoft.com/office/officeart/2005/8/layout/list1"/>
    <dgm:cxn modelId="{D5EADE38-EB74-BD4A-BB4E-FF54DC4CA393}" type="presParOf" srcId="{66781457-1991-C24B-BF57-3C9207CBEDBA}" destId="{B4516ADD-198C-464B-9BB7-3E6307B8F339}" srcOrd="0" destOrd="0" presId="urn:microsoft.com/office/officeart/2005/8/layout/list1"/>
    <dgm:cxn modelId="{D2F505D8-6EFA-4849-90A0-A1D728C0FFBA}" type="presParOf" srcId="{66781457-1991-C24B-BF57-3C9207CBEDBA}" destId="{FB8BFB1E-8830-D94A-82FC-22BCC981D679}" srcOrd="1" destOrd="0" presId="urn:microsoft.com/office/officeart/2005/8/layout/list1"/>
    <dgm:cxn modelId="{5AF54AF6-C54D-8441-A98E-2BFAB5555952}" type="presParOf" srcId="{3924E1E4-C989-7B40-BD79-E206E51A1D35}" destId="{36FEE7B1-6D5E-5445-9FF2-EAA6604D6591}" srcOrd="1" destOrd="0" presId="urn:microsoft.com/office/officeart/2005/8/layout/list1"/>
    <dgm:cxn modelId="{9AEF00AF-5AD0-0849-A135-FB66A98440FE}" type="presParOf" srcId="{3924E1E4-C989-7B40-BD79-E206E51A1D35}" destId="{A23E5099-8DD5-A540-B118-B3F23C1B9596}" srcOrd="2" destOrd="0" presId="urn:microsoft.com/office/officeart/2005/8/layout/list1"/>
    <dgm:cxn modelId="{CC1F727B-243F-194B-A895-07B8A64C71ED}" type="presParOf" srcId="{3924E1E4-C989-7B40-BD79-E206E51A1D35}" destId="{04CEBD84-82DB-AB42-8C16-09923BC7A1EA}" srcOrd="3" destOrd="0" presId="urn:microsoft.com/office/officeart/2005/8/layout/list1"/>
    <dgm:cxn modelId="{B652C82C-B393-7940-908C-32C454870B8F}" type="presParOf" srcId="{3924E1E4-C989-7B40-BD79-E206E51A1D35}" destId="{2705FEC7-997C-C54E-A31E-0A2E32258AA5}" srcOrd="4" destOrd="0" presId="urn:microsoft.com/office/officeart/2005/8/layout/list1"/>
    <dgm:cxn modelId="{E451FFD0-8432-AA4E-A975-43EF3AE8C97D}" type="presParOf" srcId="{2705FEC7-997C-C54E-A31E-0A2E32258AA5}" destId="{E446C795-53D3-054C-B897-DB6DED7559E0}" srcOrd="0" destOrd="0" presId="urn:microsoft.com/office/officeart/2005/8/layout/list1"/>
    <dgm:cxn modelId="{9746FF31-4221-0D49-B12D-83BB416DCCDC}" type="presParOf" srcId="{2705FEC7-997C-C54E-A31E-0A2E32258AA5}" destId="{1CE8E08F-CF8C-0240-92D1-ADAB086EF5FD}" srcOrd="1" destOrd="0" presId="urn:microsoft.com/office/officeart/2005/8/layout/list1"/>
    <dgm:cxn modelId="{A53FF5F8-7026-CB44-86C4-1012A01C9248}" type="presParOf" srcId="{3924E1E4-C989-7B40-BD79-E206E51A1D35}" destId="{1726B405-4776-4D43-9648-ECD8BEFDC68B}" srcOrd="5" destOrd="0" presId="urn:microsoft.com/office/officeart/2005/8/layout/list1"/>
    <dgm:cxn modelId="{82F290D1-982B-7542-83EB-296B0FB72BB6}" type="presParOf" srcId="{3924E1E4-C989-7B40-BD79-E206E51A1D35}" destId="{5666F83B-7359-414D-B0B8-B95A1D39A7E1}" srcOrd="6" destOrd="0" presId="urn:microsoft.com/office/officeart/2005/8/layout/list1"/>
    <dgm:cxn modelId="{2D36CC58-FA50-7442-97DC-9E880C852EA3}" type="presParOf" srcId="{3924E1E4-C989-7B40-BD79-E206E51A1D35}" destId="{8F17407C-3E3A-5045-AD30-B9C2D77CC7EE}" srcOrd="7" destOrd="0" presId="urn:microsoft.com/office/officeart/2005/8/layout/list1"/>
    <dgm:cxn modelId="{00E0CE1A-3BC6-2948-99EC-4029BCF5E3F6}" type="presParOf" srcId="{3924E1E4-C989-7B40-BD79-E206E51A1D35}" destId="{24FC8DD7-B79F-E147-87D9-7D41C5064E01}" srcOrd="8" destOrd="0" presId="urn:microsoft.com/office/officeart/2005/8/layout/list1"/>
    <dgm:cxn modelId="{8E7E6ED1-C1C5-614C-BA22-B24B266C1A4F}" type="presParOf" srcId="{24FC8DD7-B79F-E147-87D9-7D41C5064E01}" destId="{9A78E5F4-CD93-A142-BF71-A74EDCCC8486}" srcOrd="0" destOrd="0" presId="urn:microsoft.com/office/officeart/2005/8/layout/list1"/>
    <dgm:cxn modelId="{1F47426E-75C3-B743-BB2F-95AEB1EF5BBA}" type="presParOf" srcId="{24FC8DD7-B79F-E147-87D9-7D41C5064E01}" destId="{3B470B04-42C4-D64B-A5AD-DE0649A7B96A}" srcOrd="1" destOrd="0" presId="urn:microsoft.com/office/officeart/2005/8/layout/list1"/>
    <dgm:cxn modelId="{D08D6581-1B2F-1A48-8054-2F31F8EE4C0A}" type="presParOf" srcId="{3924E1E4-C989-7B40-BD79-E206E51A1D35}" destId="{513E6891-6C07-5F4A-A5C9-697565E25820}" srcOrd="9" destOrd="0" presId="urn:microsoft.com/office/officeart/2005/8/layout/list1"/>
    <dgm:cxn modelId="{F62C7A0A-4CE8-8343-B4DC-7BAAAA199D95}" type="presParOf" srcId="{3924E1E4-C989-7B40-BD79-E206E51A1D35}" destId="{9759960E-5CEB-D24D-B6AA-2144957A6E5B}" srcOrd="10" destOrd="0" presId="urn:microsoft.com/office/officeart/2005/8/layout/list1"/>
    <dgm:cxn modelId="{BBBABADF-8D8F-F54E-9E15-3CFD24368804}" type="presParOf" srcId="{3924E1E4-C989-7B40-BD79-E206E51A1D35}" destId="{B7DB9269-73FA-9A40-BB53-59FEB487D9B7}" srcOrd="11" destOrd="0" presId="urn:microsoft.com/office/officeart/2005/8/layout/list1"/>
    <dgm:cxn modelId="{BDABDE18-9B93-C044-8268-6BCBEBE8BDD8}" type="presParOf" srcId="{3924E1E4-C989-7B40-BD79-E206E51A1D35}" destId="{88A60A95-9155-4444-9D0B-65DC017C7982}" srcOrd="12" destOrd="0" presId="urn:microsoft.com/office/officeart/2005/8/layout/list1"/>
    <dgm:cxn modelId="{04901490-2175-F047-AF10-DD8059056BAB}" type="presParOf" srcId="{88A60A95-9155-4444-9D0B-65DC017C7982}" destId="{85250E40-F12D-FC49-ADE8-7CF0E989AB06}" srcOrd="0" destOrd="0" presId="urn:microsoft.com/office/officeart/2005/8/layout/list1"/>
    <dgm:cxn modelId="{566E50C1-08FD-7044-A057-8FBDB556A5C5}" type="presParOf" srcId="{88A60A95-9155-4444-9D0B-65DC017C7982}" destId="{190BA499-05FD-9D45-8051-26D2B42BE5FE}" srcOrd="1" destOrd="0" presId="urn:microsoft.com/office/officeart/2005/8/layout/list1"/>
    <dgm:cxn modelId="{B0385927-0C2A-F645-9310-6B41FEDC89E8}" type="presParOf" srcId="{3924E1E4-C989-7B40-BD79-E206E51A1D35}" destId="{9898B7D9-5201-D24C-90DA-AF7B1E8EB827}" srcOrd="13" destOrd="0" presId="urn:microsoft.com/office/officeart/2005/8/layout/list1"/>
    <dgm:cxn modelId="{DC0545D1-CAEE-204D-8109-034255921841}" type="presParOf" srcId="{3924E1E4-C989-7B40-BD79-E206E51A1D35}" destId="{B825DD64-2D31-9D46-802E-0F9A537BA981}" srcOrd="14" destOrd="0" presId="urn:microsoft.com/office/officeart/2005/8/layout/list1"/>
    <dgm:cxn modelId="{33579F43-815B-904E-B9AC-2240B6329109}" type="presParOf" srcId="{3924E1E4-C989-7B40-BD79-E206E51A1D35}" destId="{1BD15C80-9384-4541-9E61-F9711C8EBF78}" srcOrd="15" destOrd="0" presId="urn:microsoft.com/office/officeart/2005/8/layout/list1"/>
    <dgm:cxn modelId="{05814091-618B-784D-B1EB-F145CCD16A23}" type="presParOf" srcId="{3924E1E4-C989-7B40-BD79-E206E51A1D35}" destId="{BBFA353D-FB39-9C45-97D3-AAAD9F7F5898}" srcOrd="16" destOrd="0" presId="urn:microsoft.com/office/officeart/2005/8/layout/list1"/>
    <dgm:cxn modelId="{3DB080D8-3493-154B-8738-120748C707A9}" type="presParOf" srcId="{BBFA353D-FB39-9C45-97D3-AAAD9F7F5898}" destId="{6B61C912-0B99-BF41-8CF8-AD6FAFDFDB67}" srcOrd="0" destOrd="0" presId="urn:microsoft.com/office/officeart/2005/8/layout/list1"/>
    <dgm:cxn modelId="{48C8B5C3-333C-F048-B94D-5BD25EA644DB}" type="presParOf" srcId="{BBFA353D-FB39-9C45-97D3-AAAD9F7F5898}" destId="{DE9E2ACB-B62C-F64B-8F0B-9B2B68AD9027}" srcOrd="1" destOrd="0" presId="urn:microsoft.com/office/officeart/2005/8/layout/list1"/>
    <dgm:cxn modelId="{FE462215-15B8-0241-AFFE-EF5153B6761F}" type="presParOf" srcId="{3924E1E4-C989-7B40-BD79-E206E51A1D35}" destId="{44B0A5EF-8FFD-B345-B532-9D316D88F169}" srcOrd="17" destOrd="0" presId="urn:microsoft.com/office/officeart/2005/8/layout/list1"/>
    <dgm:cxn modelId="{FBC2DAE8-82A6-9748-BCCF-7EAFEA8F32B1}" type="presParOf" srcId="{3924E1E4-C989-7B40-BD79-E206E51A1D35}" destId="{29842B0D-A442-5547-B5C3-63763626D85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5A1112-10D8-4E1E-A8B7-5A9C8B91AEFB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708814-5745-461C-B395-2DD90DEE67B0}">
      <dgm:prSet/>
      <dgm:spPr/>
      <dgm:t>
        <a:bodyPr/>
        <a:lstStyle/>
        <a:p>
          <a:r>
            <a:rPr lang="hu-HU" dirty="0"/>
            <a:t>A rutinfeladatok részleges automatizálása lehetővé teheti a könyvtárosok felszabadítását és komplexebb vagy személyre szóló feladatokban történő részvételét.</a:t>
          </a:r>
          <a:endParaRPr lang="en-US" dirty="0"/>
        </a:p>
      </dgm:t>
    </dgm:pt>
    <dgm:pt modelId="{2D400FB9-ED40-4501-B88F-6DE003350281}" type="parTrans" cxnId="{DBDFC175-584E-4543-8E12-156387D0B517}">
      <dgm:prSet/>
      <dgm:spPr/>
      <dgm:t>
        <a:bodyPr/>
        <a:lstStyle/>
        <a:p>
          <a:endParaRPr lang="en-US"/>
        </a:p>
      </dgm:t>
    </dgm:pt>
    <dgm:pt modelId="{3864C7C3-B07D-4D1E-BC1C-1388140892B7}" type="sibTrans" cxnId="{DBDFC175-584E-4543-8E12-156387D0B517}">
      <dgm:prSet/>
      <dgm:spPr/>
      <dgm:t>
        <a:bodyPr/>
        <a:lstStyle/>
        <a:p>
          <a:endParaRPr lang="en-US"/>
        </a:p>
      </dgm:t>
    </dgm:pt>
    <dgm:pt modelId="{96C4FFFC-2605-486D-A5A4-EA210CE9C62A}">
      <dgm:prSet/>
      <dgm:spPr/>
      <dgm:t>
        <a:bodyPr/>
        <a:lstStyle/>
        <a:p>
          <a:r>
            <a:rPr lang="hu-HU" dirty="0"/>
            <a:t>A könyvtári szolgáltatások átalakítás során maradjon meg a lehetősége a könyvtárossal történő közvetlen, azonnali, személyes interakciónak. </a:t>
          </a:r>
          <a:endParaRPr lang="en-US" dirty="0"/>
        </a:p>
      </dgm:t>
    </dgm:pt>
    <dgm:pt modelId="{9EDDA644-FCEE-4043-8426-68F7D392E697}" type="parTrans" cxnId="{58D9ABC1-DDFE-4CB5-A388-EBAB269F5510}">
      <dgm:prSet/>
      <dgm:spPr/>
      <dgm:t>
        <a:bodyPr/>
        <a:lstStyle/>
        <a:p>
          <a:endParaRPr lang="en-US"/>
        </a:p>
      </dgm:t>
    </dgm:pt>
    <dgm:pt modelId="{13C9CCD8-1758-4565-8FA3-DEFF5676E48C}" type="sibTrans" cxnId="{58D9ABC1-DDFE-4CB5-A388-EBAB269F5510}">
      <dgm:prSet/>
      <dgm:spPr/>
      <dgm:t>
        <a:bodyPr/>
        <a:lstStyle/>
        <a:p>
          <a:endParaRPr lang="en-US"/>
        </a:p>
      </dgm:t>
    </dgm:pt>
    <dgm:pt modelId="{92C934AA-BB72-6545-A7B7-089993F11E7C}" type="pres">
      <dgm:prSet presAssocID="{1D5A1112-10D8-4E1E-A8B7-5A9C8B91AEFB}" presName="Name0" presStyleCnt="0">
        <dgm:presLayoutVars>
          <dgm:dir/>
          <dgm:animLvl val="lvl"/>
          <dgm:resizeHandles val="exact"/>
        </dgm:presLayoutVars>
      </dgm:prSet>
      <dgm:spPr/>
    </dgm:pt>
    <dgm:pt modelId="{CF1DCCD7-243E-734A-89FC-8C459CBF3744}" type="pres">
      <dgm:prSet presAssocID="{96C4FFFC-2605-486D-A5A4-EA210CE9C62A}" presName="boxAndChildren" presStyleCnt="0"/>
      <dgm:spPr/>
    </dgm:pt>
    <dgm:pt modelId="{A2B8F9DC-23FC-6C47-990B-8469D7847459}" type="pres">
      <dgm:prSet presAssocID="{96C4FFFC-2605-486D-A5A4-EA210CE9C62A}" presName="parentTextBox" presStyleLbl="node1" presStyleIdx="0" presStyleCnt="2"/>
      <dgm:spPr/>
    </dgm:pt>
    <dgm:pt modelId="{7D07F113-38E3-F14A-A7DC-38087EF64925}" type="pres">
      <dgm:prSet presAssocID="{3864C7C3-B07D-4D1E-BC1C-1388140892B7}" presName="sp" presStyleCnt="0"/>
      <dgm:spPr/>
    </dgm:pt>
    <dgm:pt modelId="{14E357A4-682C-1949-8B78-B26A33FD2F89}" type="pres">
      <dgm:prSet presAssocID="{1A708814-5745-461C-B395-2DD90DEE67B0}" presName="arrowAndChildren" presStyleCnt="0"/>
      <dgm:spPr/>
    </dgm:pt>
    <dgm:pt modelId="{55F68B84-C07F-5B41-8AF7-DB23E0F74259}" type="pres">
      <dgm:prSet presAssocID="{1A708814-5745-461C-B395-2DD90DEE67B0}" presName="parentTextArrow" presStyleLbl="node1" presStyleIdx="1" presStyleCnt="2"/>
      <dgm:spPr/>
    </dgm:pt>
  </dgm:ptLst>
  <dgm:cxnLst>
    <dgm:cxn modelId="{CD851263-1A1F-5842-B545-47CCD9F899C7}" type="presOf" srcId="{96C4FFFC-2605-486D-A5A4-EA210CE9C62A}" destId="{A2B8F9DC-23FC-6C47-990B-8469D7847459}" srcOrd="0" destOrd="0" presId="urn:microsoft.com/office/officeart/2005/8/layout/process4"/>
    <dgm:cxn modelId="{DBDFC175-584E-4543-8E12-156387D0B517}" srcId="{1D5A1112-10D8-4E1E-A8B7-5A9C8B91AEFB}" destId="{1A708814-5745-461C-B395-2DD90DEE67B0}" srcOrd="0" destOrd="0" parTransId="{2D400FB9-ED40-4501-B88F-6DE003350281}" sibTransId="{3864C7C3-B07D-4D1E-BC1C-1388140892B7}"/>
    <dgm:cxn modelId="{FF8BD69A-4EB6-A844-8708-89279C3593F1}" type="presOf" srcId="{1D5A1112-10D8-4E1E-A8B7-5A9C8B91AEFB}" destId="{92C934AA-BB72-6545-A7B7-089993F11E7C}" srcOrd="0" destOrd="0" presId="urn:microsoft.com/office/officeart/2005/8/layout/process4"/>
    <dgm:cxn modelId="{58D9ABC1-DDFE-4CB5-A388-EBAB269F5510}" srcId="{1D5A1112-10D8-4E1E-A8B7-5A9C8B91AEFB}" destId="{96C4FFFC-2605-486D-A5A4-EA210CE9C62A}" srcOrd="1" destOrd="0" parTransId="{9EDDA644-FCEE-4043-8426-68F7D392E697}" sibTransId="{13C9CCD8-1758-4565-8FA3-DEFF5676E48C}"/>
    <dgm:cxn modelId="{EDBDDDD5-9E08-4A45-A2CD-511ACBE5FAC4}" type="presOf" srcId="{1A708814-5745-461C-B395-2DD90DEE67B0}" destId="{55F68B84-C07F-5B41-8AF7-DB23E0F74259}" srcOrd="0" destOrd="0" presId="urn:microsoft.com/office/officeart/2005/8/layout/process4"/>
    <dgm:cxn modelId="{4F3DA929-73BC-D440-8483-D02DC5F5D01A}" type="presParOf" srcId="{92C934AA-BB72-6545-A7B7-089993F11E7C}" destId="{CF1DCCD7-243E-734A-89FC-8C459CBF3744}" srcOrd="0" destOrd="0" presId="urn:microsoft.com/office/officeart/2005/8/layout/process4"/>
    <dgm:cxn modelId="{8BFFA653-72DF-C44D-8CBA-C06518A57D56}" type="presParOf" srcId="{CF1DCCD7-243E-734A-89FC-8C459CBF3744}" destId="{A2B8F9DC-23FC-6C47-990B-8469D7847459}" srcOrd="0" destOrd="0" presId="urn:microsoft.com/office/officeart/2005/8/layout/process4"/>
    <dgm:cxn modelId="{FB07005B-0638-6445-8305-8A3F2A3D69DB}" type="presParOf" srcId="{92C934AA-BB72-6545-A7B7-089993F11E7C}" destId="{7D07F113-38E3-F14A-A7DC-38087EF64925}" srcOrd="1" destOrd="0" presId="urn:microsoft.com/office/officeart/2005/8/layout/process4"/>
    <dgm:cxn modelId="{3B213A71-D12E-3C46-8BB6-71D0ADCBE60D}" type="presParOf" srcId="{92C934AA-BB72-6545-A7B7-089993F11E7C}" destId="{14E357A4-682C-1949-8B78-B26A33FD2F89}" srcOrd="2" destOrd="0" presId="urn:microsoft.com/office/officeart/2005/8/layout/process4"/>
    <dgm:cxn modelId="{E1FC5A42-620A-A34B-8278-DB8A42D0DD15}" type="presParOf" srcId="{14E357A4-682C-1949-8B78-B26A33FD2F89}" destId="{55F68B84-C07F-5B41-8AF7-DB23E0F7425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ECCE8D-0227-4647-B792-266B87B5AC7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5C6F4F-03E2-4F0D-9845-A119B8B190A6}">
      <dgm:prSet/>
      <dgm:spPr/>
      <dgm:t>
        <a:bodyPr/>
        <a:lstStyle/>
        <a:p>
          <a:r>
            <a:rPr lang="hu-HU" dirty="0"/>
            <a:t>A mesterséges intelligencia nem a könyvtárak alternatívája, hanem olyan eszköz, amely tudatos integráció esetén erősítheti alapértékeinket.</a:t>
          </a:r>
          <a:endParaRPr lang="en-US" dirty="0"/>
        </a:p>
      </dgm:t>
    </dgm:pt>
    <dgm:pt modelId="{0BDD43FB-A498-44AD-96C5-78D73D4B5277}" type="parTrans" cxnId="{AA57C325-3DC3-4677-8365-6D9D07790DE0}">
      <dgm:prSet/>
      <dgm:spPr/>
      <dgm:t>
        <a:bodyPr/>
        <a:lstStyle/>
        <a:p>
          <a:endParaRPr lang="en-US"/>
        </a:p>
      </dgm:t>
    </dgm:pt>
    <dgm:pt modelId="{8FA6D3AC-35E3-45B0-A40B-27ECAC185A53}" type="sibTrans" cxnId="{AA57C325-3DC3-4677-8365-6D9D07790DE0}">
      <dgm:prSet/>
      <dgm:spPr/>
      <dgm:t>
        <a:bodyPr/>
        <a:lstStyle/>
        <a:p>
          <a:endParaRPr lang="en-US"/>
        </a:p>
      </dgm:t>
    </dgm:pt>
    <dgm:pt modelId="{15381FFE-E78C-40CF-AE45-4CB94FE2F561}">
      <dgm:prSet/>
      <dgm:spPr/>
      <dgm:t>
        <a:bodyPr/>
        <a:lstStyle/>
        <a:p>
          <a:r>
            <a:rPr lang="en-US" dirty="0"/>
            <a:t>A </a:t>
          </a:r>
          <a:r>
            <a:rPr lang="en-US" dirty="0" err="1"/>
            <a:t>könyvtár</a:t>
          </a:r>
          <a:r>
            <a:rPr lang="en-US" dirty="0"/>
            <a:t> </a:t>
          </a:r>
          <a:r>
            <a:rPr lang="en-US" dirty="0" err="1"/>
            <a:t>továbbra</a:t>
          </a:r>
          <a:r>
            <a:rPr lang="en-US" dirty="0"/>
            <a:t> is </a:t>
          </a:r>
          <a:r>
            <a:rPr lang="en-US" dirty="0" err="1"/>
            <a:t>emberközpontú</a:t>
          </a:r>
          <a:r>
            <a:rPr lang="en-US" dirty="0"/>
            <a:t> </a:t>
          </a:r>
          <a:r>
            <a:rPr lang="en-US" dirty="0" err="1"/>
            <a:t>tér</a:t>
          </a:r>
          <a:r>
            <a:rPr lang="en-US" dirty="0"/>
            <a:t> </a:t>
          </a:r>
          <a:r>
            <a:rPr lang="en-US" dirty="0" err="1"/>
            <a:t>marad</a:t>
          </a:r>
          <a:r>
            <a:rPr lang="hu-HU" dirty="0"/>
            <a:t>hat, sőt időt találhatunk erre a funkcióra. </a:t>
          </a:r>
          <a:endParaRPr lang="en-US" dirty="0"/>
        </a:p>
      </dgm:t>
    </dgm:pt>
    <dgm:pt modelId="{AAAF6FCC-3BA0-4134-A024-A80565AD3AFE}" type="parTrans" cxnId="{677735BF-01C7-4821-B270-9F7D8A467DE4}">
      <dgm:prSet/>
      <dgm:spPr/>
      <dgm:t>
        <a:bodyPr/>
        <a:lstStyle/>
        <a:p>
          <a:endParaRPr lang="en-US"/>
        </a:p>
      </dgm:t>
    </dgm:pt>
    <dgm:pt modelId="{5217E736-3DB6-43A1-A7F1-8B717554ADB1}" type="sibTrans" cxnId="{677735BF-01C7-4821-B270-9F7D8A467DE4}">
      <dgm:prSet/>
      <dgm:spPr/>
      <dgm:t>
        <a:bodyPr/>
        <a:lstStyle/>
        <a:p>
          <a:endParaRPr lang="en-US"/>
        </a:p>
      </dgm:t>
    </dgm:pt>
    <dgm:pt modelId="{AA8823C3-E546-4E8F-8196-FB9B1FC78F81}">
      <dgm:prSet/>
      <dgm:spPr/>
      <dgm:t>
        <a:bodyPr/>
        <a:lstStyle/>
        <a:p>
          <a:r>
            <a:rPr lang="en-US" dirty="0" err="1"/>
            <a:t>Tanuljunk</a:t>
          </a:r>
          <a:r>
            <a:rPr lang="en-US" dirty="0"/>
            <a:t> </a:t>
          </a:r>
          <a:r>
            <a:rPr lang="en-US" dirty="0" err="1"/>
            <a:t>és</a:t>
          </a:r>
          <a:r>
            <a:rPr lang="en-US" dirty="0"/>
            <a:t> </a:t>
          </a:r>
          <a:r>
            <a:rPr lang="en-US" dirty="0" err="1"/>
            <a:t>fejlődjünk</a:t>
          </a:r>
          <a:r>
            <a:rPr lang="en-US" dirty="0"/>
            <a:t> </a:t>
          </a:r>
          <a:r>
            <a:rPr lang="hu-HU" dirty="0"/>
            <a:t>vele </a:t>
          </a:r>
          <a:r>
            <a:rPr lang="en-US" dirty="0" err="1"/>
            <a:t>együtt</a:t>
          </a:r>
          <a:r>
            <a:rPr lang="en-US" dirty="0"/>
            <a:t>, </a:t>
          </a:r>
          <a:r>
            <a:rPr lang="en-US" dirty="0" err="1"/>
            <a:t>mert</a:t>
          </a:r>
          <a:r>
            <a:rPr lang="en-US" dirty="0"/>
            <a:t> </a:t>
          </a:r>
          <a:r>
            <a:rPr lang="en-US" dirty="0" err="1"/>
            <a:t>pont</a:t>
          </a:r>
          <a:r>
            <a:rPr lang="en-US" dirty="0"/>
            <a:t> m</a:t>
          </a:r>
          <a:r>
            <a:rPr lang="hu-HU" dirty="0" err="1"/>
            <a:t>ost</a:t>
          </a:r>
          <a:r>
            <a:rPr lang="hu-HU" dirty="0"/>
            <a:t> van erre egy kis időnk (Gartner és a </a:t>
          </a:r>
          <a:r>
            <a:rPr lang="hu-HU" dirty="0" err="1"/>
            <a:t>hype</a:t>
          </a:r>
          <a:r>
            <a:rPr lang="hu-HU" dirty="0"/>
            <a:t> </a:t>
          </a:r>
          <a:r>
            <a:rPr lang="hu-HU" dirty="0" err="1"/>
            <a:t>cikus</a:t>
          </a:r>
          <a:r>
            <a:rPr lang="hu-HU" dirty="0"/>
            <a:t>). </a:t>
          </a:r>
          <a:endParaRPr lang="en-US" dirty="0"/>
        </a:p>
      </dgm:t>
    </dgm:pt>
    <dgm:pt modelId="{8DFFBEBB-DB04-4BA4-90A7-AF2FC891896B}" type="parTrans" cxnId="{071B2293-3723-47B4-94DC-8C395EF78029}">
      <dgm:prSet/>
      <dgm:spPr/>
      <dgm:t>
        <a:bodyPr/>
        <a:lstStyle/>
        <a:p>
          <a:endParaRPr lang="en-US"/>
        </a:p>
      </dgm:t>
    </dgm:pt>
    <dgm:pt modelId="{01667548-785D-4B81-958F-6EE19F9D15E7}" type="sibTrans" cxnId="{071B2293-3723-47B4-94DC-8C395EF78029}">
      <dgm:prSet/>
      <dgm:spPr/>
      <dgm:t>
        <a:bodyPr/>
        <a:lstStyle/>
        <a:p>
          <a:endParaRPr lang="en-US"/>
        </a:p>
      </dgm:t>
    </dgm:pt>
    <dgm:pt modelId="{E635F62F-B2E7-EF46-99B7-DB67AEB709D9}" type="pres">
      <dgm:prSet presAssocID="{5AECCE8D-0227-4647-B792-266B87B5AC7B}" presName="linear" presStyleCnt="0">
        <dgm:presLayoutVars>
          <dgm:animLvl val="lvl"/>
          <dgm:resizeHandles val="exact"/>
        </dgm:presLayoutVars>
      </dgm:prSet>
      <dgm:spPr/>
    </dgm:pt>
    <dgm:pt modelId="{BF000A1B-EB5C-1948-B428-718418B3EE45}" type="pres">
      <dgm:prSet presAssocID="{115C6F4F-03E2-4F0D-9845-A119B8B190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E9F36A-758E-7B41-8B18-D9CD4FE27197}" type="pres">
      <dgm:prSet presAssocID="{8FA6D3AC-35E3-45B0-A40B-27ECAC185A53}" presName="spacer" presStyleCnt="0"/>
      <dgm:spPr/>
    </dgm:pt>
    <dgm:pt modelId="{4A88EA31-2932-CD43-AAAF-B60F5C77E134}" type="pres">
      <dgm:prSet presAssocID="{15381FFE-E78C-40CF-AE45-4CB94FE2F5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6187AE-ADD3-A943-8C7D-2E4D1C53A704}" type="pres">
      <dgm:prSet presAssocID="{5217E736-3DB6-43A1-A7F1-8B717554ADB1}" presName="spacer" presStyleCnt="0"/>
      <dgm:spPr/>
    </dgm:pt>
    <dgm:pt modelId="{72FD2C2D-7F9E-674A-98D0-4C884DFD0141}" type="pres">
      <dgm:prSet presAssocID="{AA8823C3-E546-4E8F-8196-FB9B1FC78F8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2A14212-7886-DF42-BCC1-57DBB2270D62}" type="presOf" srcId="{115C6F4F-03E2-4F0D-9845-A119B8B190A6}" destId="{BF000A1B-EB5C-1948-B428-718418B3EE45}" srcOrd="0" destOrd="0" presId="urn:microsoft.com/office/officeart/2005/8/layout/vList2"/>
    <dgm:cxn modelId="{8B8FC01E-AE98-2B4A-9FDC-2B81A4020D88}" type="presOf" srcId="{15381FFE-E78C-40CF-AE45-4CB94FE2F561}" destId="{4A88EA31-2932-CD43-AAAF-B60F5C77E134}" srcOrd="0" destOrd="0" presId="urn:microsoft.com/office/officeart/2005/8/layout/vList2"/>
    <dgm:cxn modelId="{AA57C325-3DC3-4677-8365-6D9D07790DE0}" srcId="{5AECCE8D-0227-4647-B792-266B87B5AC7B}" destId="{115C6F4F-03E2-4F0D-9845-A119B8B190A6}" srcOrd="0" destOrd="0" parTransId="{0BDD43FB-A498-44AD-96C5-78D73D4B5277}" sibTransId="{8FA6D3AC-35E3-45B0-A40B-27ECAC185A53}"/>
    <dgm:cxn modelId="{071B2293-3723-47B4-94DC-8C395EF78029}" srcId="{5AECCE8D-0227-4647-B792-266B87B5AC7B}" destId="{AA8823C3-E546-4E8F-8196-FB9B1FC78F81}" srcOrd="2" destOrd="0" parTransId="{8DFFBEBB-DB04-4BA4-90A7-AF2FC891896B}" sibTransId="{01667548-785D-4B81-958F-6EE19F9D15E7}"/>
    <dgm:cxn modelId="{677735BF-01C7-4821-B270-9F7D8A467DE4}" srcId="{5AECCE8D-0227-4647-B792-266B87B5AC7B}" destId="{15381FFE-E78C-40CF-AE45-4CB94FE2F561}" srcOrd="1" destOrd="0" parTransId="{AAAF6FCC-3BA0-4134-A024-A80565AD3AFE}" sibTransId="{5217E736-3DB6-43A1-A7F1-8B717554ADB1}"/>
    <dgm:cxn modelId="{2A0A51DE-58F2-BC43-9C74-557030D738E7}" type="presOf" srcId="{5AECCE8D-0227-4647-B792-266B87B5AC7B}" destId="{E635F62F-B2E7-EF46-99B7-DB67AEB709D9}" srcOrd="0" destOrd="0" presId="urn:microsoft.com/office/officeart/2005/8/layout/vList2"/>
    <dgm:cxn modelId="{F613CFDE-B304-474A-912F-F0553DA2617B}" type="presOf" srcId="{AA8823C3-E546-4E8F-8196-FB9B1FC78F81}" destId="{72FD2C2D-7F9E-674A-98D0-4C884DFD0141}" srcOrd="0" destOrd="0" presId="urn:microsoft.com/office/officeart/2005/8/layout/vList2"/>
    <dgm:cxn modelId="{5B182DF9-B672-C242-AFF7-72767602BE03}" type="presParOf" srcId="{E635F62F-B2E7-EF46-99B7-DB67AEB709D9}" destId="{BF000A1B-EB5C-1948-B428-718418B3EE45}" srcOrd="0" destOrd="0" presId="urn:microsoft.com/office/officeart/2005/8/layout/vList2"/>
    <dgm:cxn modelId="{D0E7B42D-7C36-5E43-A645-468F23AC408F}" type="presParOf" srcId="{E635F62F-B2E7-EF46-99B7-DB67AEB709D9}" destId="{28E9F36A-758E-7B41-8B18-D9CD4FE27197}" srcOrd="1" destOrd="0" presId="urn:microsoft.com/office/officeart/2005/8/layout/vList2"/>
    <dgm:cxn modelId="{3B03F885-2FEA-E149-A729-3052671E245F}" type="presParOf" srcId="{E635F62F-B2E7-EF46-99B7-DB67AEB709D9}" destId="{4A88EA31-2932-CD43-AAAF-B60F5C77E134}" srcOrd="2" destOrd="0" presId="urn:microsoft.com/office/officeart/2005/8/layout/vList2"/>
    <dgm:cxn modelId="{E3E371F4-00CE-534E-8D9B-B8ACBFE867AA}" type="presParOf" srcId="{E635F62F-B2E7-EF46-99B7-DB67AEB709D9}" destId="{F76187AE-ADD3-A943-8C7D-2E4D1C53A704}" srcOrd="3" destOrd="0" presId="urn:microsoft.com/office/officeart/2005/8/layout/vList2"/>
    <dgm:cxn modelId="{099207C3-912F-334E-91B6-2F2DC0A2D7D4}" type="presParOf" srcId="{E635F62F-B2E7-EF46-99B7-DB67AEB709D9}" destId="{72FD2C2D-7F9E-674A-98D0-4C884DFD01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BA97C4-9150-4DB3-8C28-4E915A98C9D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4CB9D3C2-2CBF-4D2C-B60D-1B080817D7DE}">
      <dgm:prSet/>
      <dgm:spPr/>
      <dgm:t>
        <a:bodyPr/>
        <a:lstStyle/>
        <a:p>
          <a:r>
            <a:rPr lang="hu-HU"/>
            <a:t>Köszönöm a figyelmet. </a:t>
          </a:r>
          <a:endParaRPr lang="en-US"/>
        </a:p>
      </dgm:t>
    </dgm:pt>
    <dgm:pt modelId="{6F5B98D7-AE13-4B6A-9D4D-D15E4158976C}" type="parTrans" cxnId="{CFB10363-2327-4954-9275-5476D279FD72}">
      <dgm:prSet/>
      <dgm:spPr/>
      <dgm:t>
        <a:bodyPr/>
        <a:lstStyle/>
        <a:p>
          <a:endParaRPr lang="en-US"/>
        </a:p>
      </dgm:t>
    </dgm:pt>
    <dgm:pt modelId="{5D6E8EFF-61F3-4547-94C1-FF2BD908C71C}" type="sibTrans" cxnId="{CFB10363-2327-4954-9275-5476D279FD72}">
      <dgm:prSet/>
      <dgm:spPr/>
      <dgm:t>
        <a:bodyPr/>
        <a:lstStyle/>
        <a:p>
          <a:endParaRPr lang="en-US"/>
        </a:p>
      </dgm:t>
    </dgm:pt>
    <dgm:pt modelId="{D5DAF790-5CF9-4966-A93B-40A7D28E0661}">
      <dgm:prSet/>
      <dgm:spPr/>
      <dgm:t>
        <a:bodyPr/>
        <a:lstStyle/>
        <a:p>
          <a:r>
            <a:rPr lang="hu-HU">
              <a:hlinkClick xmlns:r="http://schemas.openxmlformats.org/officeDocument/2006/relationships" r:id="rId1"/>
            </a:rPr>
            <a:t>winkler.bea@univet.hu</a:t>
          </a:r>
          <a:r>
            <a:rPr lang="hu-HU"/>
            <a:t> vagy </a:t>
          </a:r>
          <a:r>
            <a:rPr lang="hu-HU">
              <a:hlinkClick xmlns:r="http://schemas.openxmlformats.org/officeDocument/2006/relationships" r:id="rId2"/>
            </a:rPr>
            <a:t>winkler.beata@btk.elte.hu</a:t>
          </a:r>
          <a:endParaRPr lang="en-US"/>
        </a:p>
      </dgm:t>
    </dgm:pt>
    <dgm:pt modelId="{F1E93E22-C583-4D4C-8952-6667B6D7E8B1}" type="parTrans" cxnId="{39B48419-00D4-49C7-9478-BCEF4CA48805}">
      <dgm:prSet/>
      <dgm:spPr/>
      <dgm:t>
        <a:bodyPr/>
        <a:lstStyle/>
        <a:p>
          <a:endParaRPr lang="en-US"/>
        </a:p>
      </dgm:t>
    </dgm:pt>
    <dgm:pt modelId="{DBF93FC2-2077-4ACA-B45C-FF4DB65650E8}" type="sibTrans" cxnId="{39B48419-00D4-49C7-9478-BCEF4CA48805}">
      <dgm:prSet/>
      <dgm:spPr/>
      <dgm:t>
        <a:bodyPr/>
        <a:lstStyle/>
        <a:p>
          <a:endParaRPr lang="en-US"/>
        </a:p>
      </dgm:t>
    </dgm:pt>
    <dgm:pt modelId="{7259C12F-4C12-534D-B603-142F2ED95AF5}" type="pres">
      <dgm:prSet presAssocID="{F0BA97C4-9150-4DB3-8C28-4E915A98C9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8EBCD4-8830-7F43-9A22-0C63C9729EFD}" type="pres">
      <dgm:prSet presAssocID="{4CB9D3C2-2CBF-4D2C-B60D-1B080817D7DE}" presName="hierRoot1" presStyleCnt="0"/>
      <dgm:spPr/>
    </dgm:pt>
    <dgm:pt modelId="{BD579596-6935-1848-8366-3643DF8143A3}" type="pres">
      <dgm:prSet presAssocID="{4CB9D3C2-2CBF-4D2C-B60D-1B080817D7DE}" presName="composite" presStyleCnt="0"/>
      <dgm:spPr/>
    </dgm:pt>
    <dgm:pt modelId="{86A34F9C-DC1E-0847-B5C0-C094EB4AF3C4}" type="pres">
      <dgm:prSet presAssocID="{4CB9D3C2-2CBF-4D2C-B60D-1B080817D7DE}" presName="background" presStyleLbl="node0" presStyleIdx="0" presStyleCnt="2"/>
      <dgm:spPr/>
    </dgm:pt>
    <dgm:pt modelId="{2BC8F9AD-3A21-F948-B12E-4B3B6130E2EF}" type="pres">
      <dgm:prSet presAssocID="{4CB9D3C2-2CBF-4D2C-B60D-1B080817D7DE}" presName="text" presStyleLbl="fgAcc0" presStyleIdx="0" presStyleCnt="2">
        <dgm:presLayoutVars>
          <dgm:chPref val="3"/>
        </dgm:presLayoutVars>
      </dgm:prSet>
      <dgm:spPr/>
    </dgm:pt>
    <dgm:pt modelId="{41DBC001-02BF-EA4A-AFF3-3DF8046B4499}" type="pres">
      <dgm:prSet presAssocID="{4CB9D3C2-2CBF-4D2C-B60D-1B080817D7DE}" presName="hierChild2" presStyleCnt="0"/>
      <dgm:spPr/>
    </dgm:pt>
    <dgm:pt modelId="{63830C72-1B94-714D-B5F3-AACFC9A93305}" type="pres">
      <dgm:prSet presAssocID="{D5DAF790-5CF9-4966-A93B-40A7D28E0661}" presName="hierRoot1" presStyleCnt="0"/>
      <dgm:spPr/>
    </dgm:pt>
    <dgm:pt modelId="{8727985E-FFE6-A449-BB2D-DCB47EE006B6}" type="pres">
      <dgm:prSet presAssocID="{D5DAF790-5CF9-4966-A93B-40A7D28E0661}" presName="composite" presStyleCnt="0"/>
      <dgm:spPr/>
    </dgm:pt>
    <dgm:pt modelId="{896D0F60-91AF-B14B-A194-69127E6D3294}" type="pres">
      <dgm:prSet presAssocID="{D5DAF790-5CF9-4966-A93B-40A7D28E0661}" presName="background" presStyleLbl="node0" presStyleIdx="1" presStyleCnt="2"/>
      <dgm:spPr/>
    </dgm:pt>
    <dgm:pt modelId="{ECA8F69A-8682-5F46-8B65-AE180F924B49}" type="pres">
      <dgm:prSet presAssocID="{D5DAF790-5CF9-4966-A93B-40A7D28E0661}" presName="text" presStyleLbl="fgAcc0" presStyleIdx="1" presStyleCnt="2">
        <dgm:presLayoutVars>
          <dgm:chPref val="3"/>
        </dgm:presLayoutVars>
      </dgm:prSet>
      <dgm:spPr/>
    </dgm:pt>
    <dgm:pt modelId="{C21A7D06-72E1-4640-BF5D-EBA63B6DE642}" type="pres">
      <dgm:prSet presAssocID="{D5DAF790-5CF9-4966-A93B-40A7D28E0661}" presName="hierChild2" presStyleCnt="0"/>
      <dgm:spPr/>
    </dgm:pt>
  </dgm:ptLst>
  <dgm:cxnLst>
    <dgm:cxn modelId="{39B48419-00D4-49C7-9478-BCEF4CA48805}" srcId="{F0BA97C4-9150-4DB3-8C28-4E915A98C9D5}" destId="{D5DAF790-5CF9-4966-A93B-40A7D28E0661}" srcOrd="1" destOrd="0" parTransId="{F1E93E22-C583-4D4C-8952-6667B6D7E8B1}" sibTransId="{DBF93FC2-2077-4ACA-B45C-FF4DB65650E8}"/>
    <dgm:cxn modelId="{568B9434-B22E-FF42-904E-EAB9E1A6D0F0}" type="presOf" srcId="{D5DAF790-5CF9-4966-A93B-40A7D28E0661}" destId="{ECA8F69A-8682-5F46-8B65-AE180F924B49}" srcOrd="0" destOrd="0" presId="urn:microsoft.com/office/officeart/2005/8/layout/hierarchy1"/>
    <dgm:cxn modelId="{CFB10363-2327-4954-9275-5476D279FD72}" srcId="{F0BA97C4-9150-4DB3-8C28-4E915A98C9D5}" destId="{4CB9D3C2-2CBF-4D2C-B60D-1B080817D7DE}" srcOrd="0" destOrd="0" parTransId="{6F5B98D7-AE13-4B6A-9D4D-D15E4158976C}" sibTransId="{5D6E8EFF-61F3-4547-94C1-FF2BD908C71C}"/>
    <dgm:cxn modelId="{5C51F0BC-A134-0746-8B21-5B943A611285}" type="presOf" srcId="{F0BA97C4-9150-4DB3-8C28-4E915A98C9D5}" destId="{7259C12F-4C12-534D-B603-142F2ED95AF5}" srcOrd="0" destOrd="0" presId="urn:microsoft.com/office/officeart/2005/8/layout/hierarchy1"/>
    <dgm:cxn modelId="{5070BCF5-2B39-9C4D-8D25-5F30AA777C3B}" type="presOf" srcId="{4CB9D3C2-2CBF-4D2C-B60D-1B080817D7DE}" destId="{2BC8F9AD-3A21-F948-B12E-4B3B6130E2EF}" srcOrd="0" destOrd="0" presId="urn:microsoft.com/office/officeart/2005/8/layout/hierarchy1"/>
    <dgm:cxn modelId="{8658F032-2DAD-0040-B1BF-9FF7B033C801}" type="presParOf" srcId="{7259C12F-4C12-534D-B603-142F2ED95AF5}" destId="{B58EBCD4-8830-7F43-9A22-0C63C9729EFD}" srcOrd="0" destOrd="0" presId="urn:microsoft.com/office/officeart/2005/8/layout/hierarchy1"/>
    <dgm:cxn modelId="{0886267E-588F-B548-B9AA-339E0D3EB037}" type="presParOf" srcId="{B58EBCD4-8830-7F43-9A22-0C63C9729EFD}" destId="{BD579596-6935-1848-8366-3643DF8143A3}" srcOrd="0" destOrd="0" presId="urn:microsoft.com/office/officeart/2005/8/layout/hierarchy1"/>
    <dgm:cxn modelId="{0E5EC250-65E6-6C49-9A4B-454F480177BE}" type="presParOf" srcId="{BD579596-6935-1848-8366-3643DF8143A3}" destId="{86A34F9C-DC1E-0847-B5C0-C094EB4AF3C4}" srcOrd="0" destOrd="0" presId="urn:microsoft.com/office/officeart/2005/8/layout/hierarchy1"/>
    <dgm:cxn modelId="{E8B8DA13-63EC-DC4A-9389-3A1CE49C70B2}" type="presParOf" srcId="{BD579596-6935-1848-8366-3643DF8143A3}" destId="{2BC8F9AD-3A21-F948-B12E-4B3B6130E2EF}" srcOrd="1" destOrd="0" presId="urn:microsoft.com/office/officeart/2005/8/layout/hierarchy1"/>
    <dgm:cxn modelId="{02A41C67-D23D-9F4F-8A3E-DA1CD0907A15}" type="presParOf" srcId="{B58EBCD4-8830-7F43-9A22-0C63C9729EFD}" destId="{41DBC001-02BF-EA4A-AFF3-3DF8046B4499}" srcOrd="1" destOrd="0" presId="urn:microsoft.com/office/officeart/2005/8/layout/hierarchy1"/>
    <dgm:cxn modelId="{E4BB4673-54F9-CF48-89AF-128BD7B64F94}" type="presParOf" srcId="{7259C12F-4C12-534D-B603-142F2ED95AF5}" destId="{63830C72-1B94-714D-B5F3-AACFC9A93305}" srcOrd="1" destOrd="0" presId="urn:microsoft.com/office/officeart/2005/8/layout/hierarchy1"/>
    <dgm:cxn modelId="{0B44E24C-45FB-8B44-9FE7-8A60B58DF277}" type="presParOf" srcId="{63830C72-1B94-714D-B5F3-AACFC9A93305}" destId="{8727985E-FFE6-A449-BB2D-DCB47EE006B6}" srcOrd="0" destOrd="0" presId="urn:microsoft.com/office/officeart/2005/8/layout/hierarchy1"/>
    <dgm:cxn modelId="{A0A93AF0-AFAC-AD4E-8427-BD19AE0E4F1C}" type="presParOf" srcId="{8727985E-FFE6-A449-BB2D-DCB47EE006B6}" destId="{896D0F60-91AF-B14B-A194-69127E6D3294}" srcOrd="0" destOrd="0" presId="urn:microsoft.com/office/officeart/2005/8/layout/hierarchy1"/>
    <dgm:cxn modelId="{DA0FDBD9-82B1-9644-8CF9-67B8E2855477}" type="presParOf" srcId="{8727985E-FFE6-A449-BB2D-DCB47EE006B6}" destId="{ECA8F69A-8682-5F46-8B65-AE180F924B49}" srcOrd="1" destOrd="0" presId="urn:microsoft.com/office/officeart/2005/8/layout/hierarchy1"/>
    <dgm:cxn modelId="{A8E27E93-374F-EA45-91E0-5BF3667AE6F3}" type="presParOf" srcId="{63830C72-1B94-714D-B5F3-AACFC9A93305}" destId="{C21A7D06-72E1-4640-BF5D-EBA63B6DE6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26844-FA65-644F-B39D-9A4489A16532}">
      <dsp:nvSpPr>
        <dsp:cNvPr id="0" name=""/>
        <dsp:cNvSpPr/>
      </dsp:nvSpPr>
      <dsp:spPr>
        <a:xfrm>
          <a:off x="238000" y="992"/>
          <a:ext cx="4193827" cy="26630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26CB3-A817-3C4D-A277-5AFB5C04AF52}">
      <dsp:nvSpPr>
        <dsp:cNvPr id="0" name=""/>
        <dsp:cNvSpPr/>
      </dsp:nvSpPr>
      <dsp:spPr>
        <a:xfrm>
          <a:off x="703981" y="443674"/>
          <a:ext cx="4193827" cy="2663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Állatorvostudományi</a:t>
          </a:r>
          <a:r>
            <a:rPr lang="en-US" sz="3100" kern="1200" dirty="0"/>
            <a:t> </a:t>
          </a:r>
          <a:r>
            <a:rPr lang="en-US" sz="3100" kern="1200" dirty="0" err="1"/>
            <a:t>Egyetem</a:t>
          </a:r>
          <a:r>
            <a:rPr lang="hu-HU" sz="3100" kern="1200" dirty="0"/>
            <a:t>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100" kern="1200" dirty="0"/>
            <a:t>szakkönyvtári és felsőoktatási feladatok, könyvtári szolgáltatások </a:t>
          </a:r>
          <a:endParaRPr lang="en-US" sz="3100" kern="1200" dirty="0"/>
        </a:p>
      </dsp:txBody>
      <dsp:txXfrm>
        <a:off x="781980" y="521673"/>
        <a:ext cx="4037829" cy="2507082"/>
      </dsp:txXfrm>
    </dsp:sp>
    <dsp:sp modelId="{F71B5C78-BAA0-0B41-8FCD-660D5D6D40A0}">
      <dsp:nvSpPr>
        <dsp:cNvPr id="0" name=""/>
        <dsp:cNvSpPr/>
      </dsp:nvSpPr>
      <dsp:spPr>
        <a:xfrm>
          <a:off x="5363790" y="992"/>
          <a:ext cx="4193827" cy="26630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C10A8-E102-AF4C-8DF6-6EC0C12302FF}">
      <dsp:nvSpPr>
        <dsp:cNvPr id="0" name=""/>
        <dsp:cNvSpPr/>
      </dsp:nvSpPr>
      <dsp:spPr>
        <a:xfrm>
          <a:off x="5829771" y="443674"/>
          <a:ext cx="4193827" cy="2663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100" kern="1200" dirty="0"/>
            <a:t>ELTE BTK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100" kern="1200" dirty="0"/>
            <a:t>tanársegéd és doktori kutatásom témája</a:t>
          </a:r>
          <a:endParaRPr lang="en-US" sz="3100" kern="1200" dirty="0"/>
        </a:p>
      </dsp:txBody>
      <dsp:txXfrm>
        <a:off x="5907770" y="521673"/>
        <a:ext cx="4037829" cy="2507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8CAA4-E2E7-974C-9EC6-201652C91856}">
      <dsp:nvSpPr>
        <dsp:cNvPr id="0" name=""/>
        <dsp:cNvSpPr/>
      </dsp:nvSpPr>
      <dsp:spPr>
        <a:xfrm>
          <a:off x="0" y="299987"/>
          <a:ext cx="102615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76985-EFBA-D947-AD81-289A8DC154CA}">
      <dsp:nvSpPr>
        <dsp:cNvPr id="0" name=""/>
        <dsp:cNvSpPr/>
      </dsp:nvSpPr>
      <dsp:spPr>
        <a:xfrm>
          <a:off x="513080" y="4787"/>
          <a:ext cx="7183119" cy="5903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505" tIns="0" rIns="27150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Már jelen vannak a könyvtárban.</a:t>
          </a:r>
          <a:endParaRPr lang="en-US" sz="2200" kern="1200" dirty="0"/>
        </a:p>
      </dsp:txBody>
      <dsp:txXfrm>
        <a:off x="541901" y="33608"/>
        <a:ext cx="7125477" cy="532757"/>
      </dsp:txXfrm>
    </dsp:sp>
    <dsp:sp modelId="{57CA6A3F-D9A8-9E49-9DFA-B74075E9A256}">
      <dsp:nvSpPr>
        <dsp:cNvPr id="0" name=""/>
        <dsp:cNvSpPr/>
      </dsp:nvSpPr>
      <dsp:spPr>
        <a:xfrm>
          <a:off x="0" y="1207187"/>
          <a:ext cx="10261599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414" tIns="416560" rIns="79641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keresőalgoritmusok, szakirodalom-keresők,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chatbotok,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szakirodalmi összefoglalók készítése (konkrét műből),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szöveg és más média generálók, </a:t>
          </a:r>
          <a:endParaRPr lang="en-US" sz="2200" kern="1200" dirty="0"/>
        </a:p>
      </dsp:txBody>
      <dsp:txXfrm>
        <a:off x="0" y="1207187"/>
        <a:ext cx="10261599" cy="1890000"/>
      </dsp:txXfrm>
    </dsp:sp>
    <dsp:sp modelId="{C9A3265F-0CF0-7D4F-A390-5B70630F99E9}">
      <dsp:nvSpPr>
        <dsp:cNvPr id="0" name=""/>
        <dsp:cNvSpPr/>
      </dsp:nvSpPr>
      <dsp:spPr>
        <a:xfrm>
          <a:off x="513080" y="911987"/>
          <a:ext cx="7183119" cy="5903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505" tIns="0" rIns="27150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Jellemzők pl.: </a:t>
          </a:r>
          <a:endParaRPr lang="en-US" sz="2200" kern="1200" dirty="0"/>
        </a:p>
      </dsp:txBody>
      <dsp:txXfrm>
        <a:off x="541901" y="940808"/>
        <a:ext cx="7125477" cy="532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3C393-1CA9-9247-A691-3EA2300FDAE2}">
      <dsp:nvSpPr>
        <dsp:cNvPr id="0" name=""/>
        <dsp:cNvSpPr/>
      </dsp:nvSpPr>
      <dsp:spPr>
        <a:xfrm>
          <a:off x="8016" y="0"/>
          <a:ext cx="5691981" cy="3107748"/>
        </a:xfrm>
        <a:prstGeom prst="homePlate">
          <a:avLst>
            <a:gd name="adj" fmla="val 25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00" tIns="76200" rIns="803202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Az információkeresés logikája megváltozik, mikor a hagyományos keresési stratégiákat felváltják az intelligens, nagy nyelvi modelleken alapuló megoldások. </a:t>
          </a:r>
          <a:endParaRPr lang="en-US" sz="3000" kern="1200" dirty="0"/>
        </a:p>
      </dsp:txBody>
      <dsp:txXfrm>
        <a:off x="8016" y="0"/>
        <a:ext cx="5303513" cy="3107748"/>
      </dsp:txXfrm>
    </dsp:sp>
    <dsp:sp modelId="{EB35E58C-9427-6A48-98A9-0768CE04BCC1}">
      <dsp:nvSpPr>
        <dsp:cNvPr id="0" name=""/>
        <dsp:cNvSpPr/>
      </dsp:nvSpPr>
      <dsp:spPr>
        <a:xfrm>
          <a:off x="4561601" y="0"/>
          <a:ext cx="5691981" cy="3107748"/>
        </a:xfrm>
        <a:prstGeom prst="chevron">
          <a:avLst>
            <a:gd name="adj" fmla="val 25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00" tIns="76200" rIns="200800" bIns="762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Azonban: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/>
            <a:t>eltérő keresési stratégiák és szabályok vonatkoznak rájuk,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/>
            <a:t>a gépi értelmezés, szándék felismerés korlátozott,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/>
            <a:t>a kérdések megfelelő megfogalmazása (mi is a megfelelő).  </a:t>
          </a:r>
          <a:endParaRPr lang="en-US" sz="2300" kern="1200"/>
        </a:p>
      </dsp:txBody>
      <dsp:txXfrm>
        <a:off x="5338538" y="0"/>
        <a:ext cx="4138107" cy="3107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50D25-0725-1B40-B0F2-6A2669F72B66}">
      <dsp:nvSpPr>
        <dsp:cNvPr id="0" name=""/>
        <dsp:cNvSpPr/>
      </dsp:nvSpPr>
      <dsp:spPr>
        <a:xfrm>
          <a:off x="0" y="52159"/>
          <a:ext cx="5607050" cy="11583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Korlátok ismerete</a:t>
          </a:r>
          <a:endParaRPr lang="en-US" sz="2200" kern="1200" dirty="0"/>
        </a:p>
      </dsp:txBody>
      <dsp:txXfrm>
        <a:off x="56544" y="108703"/>
        <a:ext cx="5493962" cy="1045212"/>
      </dsp:txXfrm>
    </dsp:sp>
    <dsp:sp modelId="{8F0737DD-CBF6-1D4B-A515-2140F62DE5C2}">
      <dsp:nvSpPr>
        <dsp:cNvPr id="0" name=""/>
        <dsp:cNvSpPr/>
      </dsp:nvSpPr>
      <dsp:spPr>
        <a:xfrm>
          <a:off x="0" y="1273819"/>
          <a:ext cx="5607050" cy="11583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26792"/>
                <a:satOff val="291"/>
                <a:lumOff val="1908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shade val="50000"/>
                <a:hueOff val="-26792"/>
                <a:satOff val="291"/>
                <a:lumOff val="1908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6">
                <a:shade val="50000"/>
                <a:hueOff val="-26792"/>
                <a:satOff val="291"/>
                <a:lumOff val="1908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Nem megfelelő kérdésfeltevés</a:t>
          </a:r>
          <a:endParaRPr lang="en-US" sz="2200" kern="1200" dirty="0"/>
        </a:p>
      </dsp:txBody>
      <dsp:txXfrm>
        <a:off x="56544" y="1330363"/>
        <a:ext cx="5493962" cy="1045212"/>
      </dsp:txXfrm>
    </dsp:sp>
    <dsp:sp modelId="{5802A0F8-2660-DE40-974B-6D7F569383B5}">
      <dsp:nvSpPr>
        <dsp:cNvPr id="0" name=""/>
        <dsp:cNvSpPr/>
      </dsp:nvSpPr>
      <dsp:spPr>
        <a:xfrm>
          <a:off x="0" y="2495479"/>
          <a:ext cx="5607050" cy="11583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53585"/>
                <a:satOff val="582"/>
                <a:lumOff val="3817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shade val="50000"/>
                <a:hueOff val="-53585"/>
                <a:satOff val="582"/>
                <a:lumOff val="3817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6">
                <a:shade val="50000"/>
                <a:hueOff val="-53585"/>
                <a:satOff val="582"/>
                <a:lumOff val="3817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Pontatlan információ – hátrány, kár</a:t>
          </a:r>
          <a:endParaRPr lang="en-US" sz="2200" kern="1200" dirty="0"/>
        </a:p>
      </dsp:txBody>
      <dsp:txXfrm>
        <a:off x="56544" y="2552023"/>
        <a:ext cx="5493962" cy="1045212"/>
      </dsp:txXfrm>
    </dsp:sp>
    <dsp:sp modelId="{1B7AEFD7-CA3E-794A-8DE7-C0A331E2652D}">
      <dsp:nvSpPr>
        <dsp:cNvPr id="0" name=""/>
        <dsp:cNvSpPr/>
      </dsp:nvSpPr>
      <dsp:spPr>
        <a:xfrm>
          <a:off x="0" y="3717140"/>
          <a:ext cx="5607050" cy="11583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26792"/>
                <a:satOff val="291"/>
                <a:lumOff val="1908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shade val="50000"/>
                <a:hueOff val="-26792"/>
                <a:satOff val="291"/>
                <a:lumOff val="1908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6">
                <a:shade val="50000"/>
                <a:hueOff val="-26792"/>
                <a:satOff val="291"/>
                <a:lumOff val="1908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Könyvtáros közreműködésével a tájékoztatás segítője is lehet pl. keresés összeállítása, szinonimák keresése stb. </a:t>
          </a:r>
          <a:endParaRPr lang="en-US" sz="2200" kern="1200" dirty="0"/>
        </a:p>
      </dsp:txBody>
      <dsp:txXfrm>
        <a:off x="56544" y="3773684"/>
        <a:ext cx="5493962" cy="10452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E5099-8DD5-A540-B118-B3F23C1B9596}">
      <dsp:nvSpPr>
        <dsp:cNvPr id="0" name=""/>
        <dsp:cNvSpPr/>
      </dsp:nvSpPr>
      <dsp:spPr>
        <a:xfrm>
          <a:off x="0" y="545000"/>
          <a:ext cx="56070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BFB1E-8830-D94A-82FC-22BCC981D679}">
      <dsp:nvSpPr>
        <dsp:cNvPr id="0" name=""/>
        <dsp:cNvSpPr/>
      </dsp:nvSpPr>
      <dsp:spPr>
        <a:xfrm>
          <a:off x="280352" y="249800"/>
          <a:ext cx="3924935" cy="590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E</a:t>
          </a:r>
          <a:r>
            <a:rPr lang="en-US" sz="2000" kern="1200" dirty="0" err="1"/>
            <a:t>lfogultság</a:t>
          </a:r>
          <a:r>
            <a:rPr lang="en-US" sz="2000" kern="1200" dirty="0"/>
            <a:t>.</a:t>
          </a:r>
        </a:p>
      </dsp:txBody>
      <dsp:txXfrm>
        <a:off x="309173" y="278621"/>
        <a:ext cx="3867293" cy="532757"/>
      </dsp:txXfrm>
    </dsp:sp>
    <dsp:sp modelId="{5666F83B-7359-414D-B0B8-B95A1D39A7E1}">
      <dsp:nvSpPr>
        <dsp:cNvPr id="0" name=""/>
        <dsp:cNvSpPr/>
      </dsp:nvSpPr>
      <dsp:spPr>
        <a:xfrm>
          <a:off x="0" y="1452200"/>
          <a:ext cx="56070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587972"/>
              <a:satOff val="11465"/>
              <a:lumOff val="-42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8E08F-CF8C-0240-92D1-ADAB086EF5FD}">
      <dsp:nvSpPr>
        <dsp:cNvPr id="0" name=""/>
        <dsp:cNvSpPr/>
      </dsp:nvSpPr>
      <dsp:spPr>
        <a:xfrm>
          <a:off x="280352" y="1157000"/>
          <a:ext cx="3924935" cy="590399"/>
        </a:xfrm>
        <a:prstGeom prst="roundRect">
          <a:avLst/>
        </a:prstGeom>
        <a:gradFill rotWithShape="0">
          <a:gsLst>
            <a:gs pos="0">
              <a:schemeClr val="accent2">
                <a:hueOff val="-2587972"/>
                <a:satOff val="11465"/>
                <a:lumOff val="-421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587972"/>
                <a:satOff val="11465"/>
                <a:lumOff val="-421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587972"/>
                <a:satOff val="11465"/>
                <a:lumOff val="-421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Á</a:t>
          </a:r>
          <a:r>
            <a:rPr lang="en-US" sz="2000" kern="1200"/>
            <a:t>tláthatósá</a:t>
          </a:r>
          <a:r>
            <a:rPr lang="hu-HU" sz="2000" kern="1200"/>
            <a:t>g kérdésköre. </a:t>
          </a:r>
          <a:endParaRPr lang="en-US" sz="2000" kern="1200"/>
        </a:p>
      </dsp:txBody>
      <dsp:txXfrm>
        <a:off x="309173" y="1185821"/>
        <a:ext cx="3867293" cy="532757"/>
      </dsp:txXfrm>
    </dsp:sp>
    <dsp:sp modelId="{9759960E-5CEB-D24D-B6AA-2144957A6E5B}">
      <dsp:nvSpPr>
        <dsp:cNvPr id="0" name=""/>
        <dsp:cNvSpPr/>
      </dsp:nvSpPr>
      <dsp:spPr>
        <a:xfrm>
          <a:off x="0" y="2359400"/>
          <a:ext cx="56070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175945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70B04-42C4-D64B-A5AD-DE0649A7B96A}">
      <dsp:nvSpPr>
        <dsp:cNvPr id="0" name=""/>
        <dsp:cNvSpPr/>
      </dsp:nvSpPr>
      <dsp:spPr>
        <a:xfrm>
          <a:off x="280352" y="2064200"/>
          <a:ext cx="3924935" cy="590399"/>
        </a:xfrm>
        <a:prstGeom prst="roundRect">
          <a:avLst/>
        </a:prstGeom>
        <a:gradFill rotWithShape="0">
          <a:gsLst>
            <a:gs pos="0">
              <a:schemeClr val="accent2">
                <a:hueOff val="-5175945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5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5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Szerzői</a:t>
          </a:r>
          <a:r>
            <a:rPr lang="en-US" sz="2000" kern="1200" dirty="0"/>
            <a:t> jog </a:t>
          </a:r>
          <a:r>
            <a:rPr lang="en-US" sz="2000" kern="1200" dirty="0" err="1"/>
            <a:t>és</a:t>
          </a:r>
          <a:r>
            <a:rPr lang="en-US" sz="2000" kern="1200" dirty="0"/>
            <a:t> </a:t>
          </a:r>
          <a:r>
            <a:rPr lang="en-US" sz="2000" kern="1200" dirty="0" err="1"/>
            <a:t>adatvédelem</a:t>
          </a:r>
          <a:r>
            <a:rPr lang="en-US" sz="2000" kern="1200" dirty="0"/>
            <a:t>.</a:t>
          </a:r>
        </a:p>
      </dsp:txBody>
      <dsp:txXfrm>
        <a:off x="309173" y="2093021"/>
        <a:ext cx="3867293" cy="532757"/>
      </dsp:txXfrm>
    </dsp:sp>
    <dsp:sp modelId="{B825DD64-2D31-9D46-802E-0F9A537BA981}">
      <dsp:nvSpPr>
        <dsp:cNvPr id="0" name=""/>
        <dsp:cNvSpPr/>
      </dsp:nvSpPr>
      <dsp:spPr>
        <a:xfrm>
          <a:off x="0" y="3266599"/>
          <a:ext cx="56070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763917"/>
              <a:satOff val="34394"/>
              <a:lumOff val="-126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BA499-05FD-9D45-8051-26D2B42BE5FE}">
      <dsp:nvSpPr>
        <dsp:cNvPr id="0" name=""/>
        <dsp:cNvSpPr/>
      </dsp:nvSpPr>
      <dsp:spPr>
        <a:xfrm>
          <a:off x="280352" y="2971400"/>
          <a:ext cx="3924935" cy="590399"/>
        </a:xfrm>
        <a:prstGeom prst="roundRect">
          <a:avLst/>
        </a:prstGeom>
        <a:gradFill rotWithShape="0">
          <a:gsLst>
            <a:gs pos="0">
              <a:schemeClr val="accent2">
                <a:hueOff val="-7763917"/>
                <a:satOff val="34394"/>
                <a:lumOff val="-1264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763917"/>
                <a:satOff val="34394"/>
                <a:lumOff val="-1264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763917"/>
                <a:satOff val="34394"/>
                <a:lumOff val="-1264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Költségviselő</a:t>
          </a:r>
          <a:r>
            <a:rPr lang="en-US" sz="2000" kern="1200" dirty="0"/>
            <a:t>, </a:t>
          </a:r>
          <a:r>
            <a:rPr lang="en-US" sz="2000" kern="1200" dirty="0" err="1"/>
            <a:t>költségvetés</a:t>
          </a:r>
          <a:r>
            <a:rPr lang="en-US" sz="2000" kern="1200" dirty="0"/>
            <a:t>. </a:t>
          </a:r>
        </a:p>
      </dsp:txBody>
      <dsp:txXfrm>
        <a:off x="309173" y="3000221"/>
        <a:ext cx="3867293" cy="532757"/>
      </dsp:txXfrm>
    </dsp:sp>
    <dsp:sp modelId="{29842B0D-A442-5547-B5C3-63763626D855}">
      <dsp:nvSpPr>
        <dsp:cNvPr id="0" name=""/>
        <dsp:cNvSpPr/>
      </dsp:nvSpPr>
      <dsp:spPr>
        <a:xfrm>
          <a:off x="0" y="4173799"/>
          <a:ext cx="56070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351890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E2ACB-B62C-F64B-8F0B-9B2B68AD9027}">
      <dsp:nvSpPr>
        <dsp:cNvPr id="0" name=""/>
        <dsp:cNvSpPr/>
      </dsp:nvSpPr>
      <dsp:spPr>
        <a:xfrm>
          <a:off x="280352" y="3878600"/>
          <a:ext cx="3924935" cy="590399"/>
        </a:xfrm>
        <a:prstGeom prst="roundRect">
          <a:avLst/>
        </a:prstGeom>
        <a:gradFill rotWithShape="0">
          <a:gsLst>
            <a:gs pos="0">
              <a:schemeClr val="accent2">
                <a:hueOff val="-10351890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90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90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Ki </a:t>
          </a:r>
          <a:r>
            <a:rPr lang="en-US" sz="2000" kern="1200" dirty="0" err="1"/>
            <a:t>az</a:t>
          </a:r>
          <a:r>
            <a:rPr lang="en-US" sz="2000" kern="1200" dirty="0"/>
            <a:t> AI </a:t>
          </a:r>
          <a:r>
            <a:rPr lang="en-US" sz="2000" kern="1200" dirty="0" err="1"/>
            <a:t>által</a:t>
          </a:r>
          <a:r>
            <a:rPr lang="en-US" sz="2000" kern="1200" dirty="0"/>
            <a:t> </a:t>
          </a:r>
          <a:r>
            <a:rPr lang="en-US" sz="2000" kern="1200" dirty="0" err="1"/>
            <a:t>generált</a:t>
          </a:r>
          <a:r>
            <a:rPr lang="en-US" sz="2000" kern="1200" dirty="0"/>
            <a:t> </a:t>
          </a:r>
          <a:r>
            <a:rPr lang="en-US" sz="2000" kern="1200" dirty="0" err="1"/>
            <a:t>informáci</a:t>
          </a:r>
          <a:r>
            <a:rPr lang="hu-HU" sz="2000" kern="1200" dirty="0"/>
            <a:t>ók, termékek tulajdonosa?</a:t>
          </a:r>
          <a:endParaRPr lang="en-US" sz="2000" kern="1200" dirty="0"/>
        </a:p>
      </dsp:txBody>
      <dsp:txXfrm>
        <a:off x="309173" y="3907421"/>
        <a:ext cx="3867293" cy="5327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8F9DC-23FC-6C47-990B-8469D7847459}">
      <dsp:nvSpPr>
        <dsp:cNvPr id="0" name=""/>
        <dsp:cNvSpPr/>
      </dsp:nvSpPr>
      <dsp:spPr>
        <a:xfrm>
          <a:off x="0" y="2974067"/>
          <a:ext cx="5607050" cy="19513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A könyvtári szolgáltatások átalakítás során maradjon meg a lehetősége a könyvtárossal történő közvetlen, azonnali, személyes interakciónak. </a:t>
          </a:r>
          <a:endParaRPr lang="en-US" sz="2400" kern="1200" dirty="0"/>
        </a:p>
      </dsp:txBody>
      <dsp:txXfrm>
        <a:off x="0" y="2974067"/>
        <a:ext cx="5607050" cy="1951310"/>
      </dsp:txXfrm>
    </dsp:sp>
    <dsp:sp modelId="{55F68B84-C07F-5B41-8AF7-DB23E0F74259}">
      <dsp:nvSpPr>
        <dsp:cNvPr id="0" name=""/>
        <dsp:cNvSpPr/>
      </dsp:nvSpPr>
      <dsp:spPr>
        <a:xfrm rot="10800000">
          <a:off x="0" y="2221"/>
          <a:ext cx="5607050" cy="3001115"/>
        </a:xfrm>
        <a:prstGeom prst="upArrowCallout">
          <a:avLst/>
        </a:prstGeom>
        <a:gradFill rotWithShape="0">
          <a:gsLst>
            <a:gs pos="0">
              <a:schemeClr val="accent5">
                <a:hueOff val="-239873"/>
                <a:satOff val="-8897"/>
                <a:lumOff val="1411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239873"/>
                <a:satOff val="-8897"/>
                <a:lumOff val="1411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239873"/>
                <a:satOff val="-8897"/>
                <a:lumOff val="1411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A rutinfeladatok részleges automatizálása lehetővé teheti a könyvtárosok felszabadítását és komplexebb vagy személyre szóló feladatokban történő részvételét.</a:t>
          </a:r>
          <a:endParaRPr lang="en-US" sz="2400" kern="1200" dirty="0"/>
        </a:p>
      </dsp:txBody>
      <dsp:txXfrm rot="10800000">
        <a:off x="0" y="2221"/>
        <a:ext cx="5607050" cy="1950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00A1B-EB5C-1948-B428-718418B3EE45}">
      <dsp:nvSpPr>
        <dsp:cNvPr id="0" name=""/>
        <dsp:cNvSpPr/>
      </dsp:nvSpPr>
      <dsp:spPr>
        <a:xfrm>
          <a:off x="0" y="335091"/>
          <a:ext cx="7729728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A mesterséges intelligencia nem a könyvtárak alternatívája, hanem olyan eszköz, amely tudatos integráció esetén erősítheti alapértékeinket.</a:t>
          </a:r>
          <a:endParaRPr lang="en-US" sz="2000" kern="1200" dirty="0"/>
        </a:p>
      </dsp:txBody>
      <dsp:txXfrm>
        <a:off x="37696" y="372787"/>
        <a:ext cx="7654336" cy="696808"/>
      </dsp:txXfrm>
    </dsp:sp>
    <dsp:sp modelId="{4A88EA31-2932-CD43-AAAF-B60F5C77E134}">
      <dsp:nvSpPr>
        <dsp:cNvPr id="0" name=""/>
        <dsp:cNvSpPr/>
      </dsp:nvSpPr>
      <dsp:spPr>
        <a:xfrm>
          <a:off x="0" y="1164891"/>
          <a:ext cx="7729728" cy="772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</a:t>
          </a:r>
          <a:r>
            <a:rPr lang="en-US" sz="2000" kern="1200" dirty="0" err="1"/>
            <a:t>könyvtár</a:t>
          </a:r>
          <a:r>
            <a:rPr lang="en-US" sz="2000" kern="1200" dirty="0"/>
            <a:t> </a:t>
          </a:r>
          <a:r>
            <a:rPr lang="en-US" sz="2000" kern="1200" dirty="0" err="1"/>
            <a:t>továbbra</a:t>
          </a:r>
          <a:r>
            <a:rPr lang="en-US" sz="2000" kern="1200" dirty="0"/>
            <a:t> is </a:t>
          </a:r>
          <a:r>
            <a:rPr lang="en-US" sz="2000" kern="1200" dirty="0" err="1"/>
            <a:t>emberközpontú</a:t>
          </a:r>
          <a:r>
            <a:rPr lang="en-US" sz="2000" kern="1200" dirty="0"/>
            <a:t> </a:t>
          </a:r>
          <a:r>
            <a:rPr lang="en-US" sz="2000" kern="1200" dirty="0" err="1"/>
            <a:t>tér</a:t>
          </a:r>
          <a:r>
            <a:rPr lang="en-US" sz="2000" kern="1200" dirty="0"/>
            <a:t> </a:t>
          </a:r>
          <a:r>
            <a:rPr lang="en-US" sz="2000" kern="1200" dirty="0" err="1"/>
            <a:t>marad</a:t>
          </a:r>
          <a:r>
            <a:rPr lang="hu-HU" sz="2000" kern="1200" dirty="0"/>
            <a:t>hat, sőt időt találhatunk erre a funkcióra. </a:t>
          </a:r>
          <a:endParaRPr lang="en-US" sz="2000" kern="1200" dirty="0"/>
        </a:p>
      </dsp:txBody>
      <dsp:txXfrm>
        <a:off x="37696" y="1202587"/>
        <a:ext cx="7654336" cy="696808"/>
      </dsp:txXfrm>
    </dsp:sp>
    <dsp:sp modelId="{72FD2C2D-7F9E-674A-98D0-4C884DFD0141}">
      <dsp:nvSpPr>
        <dsp:cNvPr id="0" name=""/>
        <dsp:cNvSpPr/>
      </dsp:nvSpPr>
      <dsp:spPr>
        <a:xfrm>
          <a:off x="0" y="1994691"/>
          <a:ext cx="7729728" cy="772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Tanuljunk</a:t>
          </a:r>
          <a:r>
            <a:rPr lang="en-US" sz="2000" kern="1200" dirty="0"/>
            <a:t> </a:t>
          </a:r>
          <a:r>
            <a:rPr lang="en-US" sz="2000" kern="1200" dirty="0" err="1"/>
            <a:t>és</a:t>
          </a:r>
          <a:r>
            <a:rPr lang="en-US" sz="2000" kern="1200" dirty="0"/>
            <a:t> </a:t>
          </a:r>
          <a:r>
            <a:rPr lang="en-US" sz="2000" kern="1200" dirty="0" err="1"/>
            <a:t>fejlődjünk</a:t>
          </a:r>
          <a:r>
            <a:rPr lang="en-US" sz="2000" kern="1200" dirty="0"/>
            <a:t> </a:t>
          </a:r>
          <a:r>
            <a:rPr lang="hu-HU" sz="2000" kern="1200" dirty="0"/>
            <a:t>vele </a:t>
          </a:r>
          <a:r>
            <a:rPr lang="en-US" sz="2000" kern="1200" dirty="0" err="1"/>
            <a:t>együtt</a:t>
          </a:r>
          <a:r>
            <a:rPr lang="en-US" sz="2000" kern="1200" dirty="0"/>
            <a:t>, </a:t>
          </a:r>
          <a:r>
            <a:rPr lang="en-US" sz="2000" kern="1200" dirty="0" err="1"/>
            <a:t>mert</a:t>
          </a:r>
          <a:r>
            <a:rPr lang="en-US" sz="2000" kern="1200" dirty="0"/>
            <a:t> </a:t>
          </a:r>
          <a:r>
            <a:rPr lang="en-US" sz="2000" kern="1200" dirty="0" err="1"/>
            <a:t>pont</a:t>
          </a:r>
          <a:r>
            <a:rPr lang="en-US" sz="2000" kern="1200" dirty="0"/>
            <a:t> m</a:t>
          </a:r>
          <a:r>
            <a:rPr lang="hu-HU" sz="2000" kern="1200" dirty="0" err="1"/>
            <a:t>ost</a:t>
          </a:r>
          <a:r>
            <a:rPr lang="hu-HU" sz="2000" kern="1200" dirty="0"/>
            <a:t> van erre egy kis időnk (Gartner és a </a:t>
          </a:r>
          <a:r>
            <a:rPr lang="hu-HU" sz="2000" kern="1200" dirty="0" err="1"/>
            <a:t>hype</a:t>
          </a:r>
          <a:r>
            <a:rPr lang="hu-HU" sz="2000" kern="1200" dirty="0"/>
            <a:t> </a:t>
          </a:r>
          <a:r>
            <a:rPr lang="hu-HU" sz="2000" kern="1200" dirty="0" err="1"/>
            <a:t>cikus</a:t>
          </a:r>
          <a:r>
            <a:rPr lang="hu-HU" sz="2000" kern="1200" dirty="0"/>
            <a:t>). </a:t>
          </a:r>
          <a:endParaRPr lang="en-US" sz="2000" kern="1200" dirty="0"/>
        </a:p>
      </dsp:txBody>
      <dsp:txXfrm>
        <a:off x="37696" y="2032387"/>
        <a:ext cx="7654336" cy="6968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34F9C-DC1E-0847-B5C0-C094EB4AF3C4}">
      <dsp:nvSpPr>
        <dsp:cNvPr id="0" name=""/>
        <dsp:cNvSpPr/>
      </dsp:nvSpPr>
      <dsp:spPr>
        <a:xfrm>
          <a:off x="238000" y="992"/>
          <a:ext cx="4193827" cy="26630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8F9AD-3A21-F948-B12E-4B3B6130E2EF}">
      <dsp:nvSpPr>
        <dsp:cNvPr id="0" name=""/>
        <dsp:cNvSpPr/>
      </dsp:nvSpPr>
      <dsp:spPr>
        <a:xfrm>
          <a:off x="703981" y="443674"/>
          <a:ext cx="4193827" cy="2663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Köszönöm a figyelmet. </a:t>
          </a:r>
          <a:endParaRPr lang="en-US" sz="2800" kern="1200"/>
        </a:p>
      </dsp:txBody>
      <dsp:txXfrm>
        <a:off x="781980" y="521673"/>
        <a:ext cx="4037829" cy="2507082"/>
      </dsp:txXfrm>
    </dsp:sp>
    <dsp:sp modelId="{896D0F60-91AF-B14B-A194-69127E6D3294}">
      <dsp:nvSpPr>
        <dsp:cNvPr id="0" name=""/>
        <dsp:cNvSpPr/>
      </dsp:nvSpPr>
      <dsp:spPr>
        <a:xfrm>
          <a:off x="5363790" y="992"/>
          <a:ext cx="4193827" cy="26630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8F69A-8682-5F46-8B65-AE180F924B49}">
      <dsp:nvSpPr>
        <dsp:cNvPr id="0" name=""/>
        <dsp:cNvSpPr/>
      </dsp:nvSpPr>
      <dsp:spPr>
        <a:xfrm>
          <a:off x="5829771" y="443674"/>
          <a:ext cx="4193827" cy="2663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>
              <a:hlinkClick xmlns:r="http://schemas.openxmlformats.org/officeDocument/2006/relationships" r:id="rId1"/>
            </a:rPr>
            <a:t>winkler.bea@univet.hu</a:t>
          </a:r>
          <a:r>
            <a:rPr lang="hu-HU" sz="2800" kern="1200"/>
            <a:t> vagy </a:t>
          </a:r>
          <a:r>
            <a:rPr lang="hu-HU" sz="2800" kern="1200">
              <a:hlinkClick xmlns:r="http://schemas.openxmlformats.org/officeDocument/2006/relationships" r:id="rId2"/>
            </a:rPr>
            <a:t>winkler.beata@btk.elte.hu</a:t>
          </a:r>
          <a:endParaRPr lang="en-US" sz="2800" kern="1200"/>
        </a:p>
      </dsp:txBody>
      <dsp:txXfrm>
        <a:off x="5907770" y="521673"/>
        <a:ext cx="4037829" cy="2507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7A280-2D3A-8040-B37E-FC061E2D7096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121C7-C2A2-A444-A162-CFB76777B4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592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121C7-C2A2-A444-A162-CFB76777B484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148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3/25/25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3/25/25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3/25/25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1C1CB3-3E89-32AD-E42A-567B28558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hu-HU" sz="4800" b="0" i="0" dirty="0">
                <a:solidFill>
                  <a:schemeClr val="tx1"/>
                </a:solidFill>
                <a:effectLst/>
                <a:latin typeface="MyriadPro-Light"/>
              </a:rPr>
              <a:t>Könyvtári szolgáltatások a mesterséges intelligencia korában</a:t>
            </a:r>
            <a:endParaRPr lang="hu-HU" sz="4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8A134E4-2A27-A869-8B8C-19F734C8A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656" y="988741"/>
            <a:ext cx="2786597" cy="4981135"/>
          </a:xfrm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b="1" dirty="0">
                <a:solidFill>
                  <a:srgbClr val="FFFFFF"/>
                </a:solidFill>
              </a:rPr>
              <a:t>Winkler Bea</a:t>
            </a:r>
          </a:p>
          <a:p>
            <a:pPr algn="r">
              <a:lnSpc>
                <a:spcPct val="90000"/>
              </a:lnSpc>
            </a:pPr>
            <a:r>
              <a:rPr lang="hu-HU" b="0" i="0" dirty="0">
                <a:solidFill>
                  <a:srgbClr val="FFFFFF"/>
                </a:solidFill>
                <a:effectLst/>
                <a:latin typeface="MyriadPro-Light"/>
              </a:rPr>
              <a:t>főigazgató,</a:t>
            </a:r>
          </a:p>
          <a:p>
            <a:pPr algn="r">
              <a:lnSpc>
                <a:spcPct val="90000"/>
              </a:lnSpc>
            </a:pPr>
            <a:r>
              <a:rPr lang="hu-HU" b="0" i="0" dirty="0">
                <a:solidFill>
                  <a:srgbClr val="FFFFFF"/>
                </a:solidFill>
                <a:effectLst/>
                <a:latin typeface="MyriadPro-Light"/>
              </a:rPr>
              <a:t>Állatorvostudományi Egyetem, </a:t>
            </a:r>
          </a:p>
          <a:p>
            <a:pPr algn="r">
              <a:lnSpc>
                <a:spcPct val="90000"/>
              </a:lnSpc>
            </a:pPr>
            <a:r>
              <a:rPr lang="hu-HU" b="0" i="0" dirty="0" err="1">
                <a:solidFill>
                  <a:srgbClr val="FFFFFF"/>
                </a:solidFill>
                <a:effectLst/>
                <a:latin typeface="MyriadPro-Light"/>
              </a:rPr>
              <a:t>Hutÿra</a:t>
            </a:r>
            <a:r>
              <a:rPr lang="hu-HU" b="0" i="0" dirty="0">
                <a:solidFill>
                  <a:srgbClr val="FFFFFF"/>
                </a:solidFill>
                <a:effectLst/>
                <a:latin typeface="MyriadPro-Light"/>
              </a:rPr>
              <a:t> Ferenc Könyvtár, Levéltár és Múzeum</a:t>
            </a:r>
          </a:p>
          <a:p>
            <a:pPr algn="r">
              <a:lnSpc>
                <a:spcPct val="90000"/>
              </a:lnSpc>
            </a:pPr>
            <a:endParaRPr lang="hu-HU" b="0" i="0" dirty="0">
              <a:solidFill>
                <a:srgbClr val="FFFFFF"/>
              </a:solidFill>
              <a:effectLst/>
              <a:latin typeface="MyriadPro-Light"/>
            </a:endParaRPr>
          </a:p>
          <a:p>
            <a:pPr algn="r">
              <a:lnSpc>
                <a:spcPct val="90000"/>
              </a:lnSpc>
            </a:pPr>
            <a:r>
              <a:rPr lang="hu-HU" b="0" i="0" dirty="0">
                <a:solidFill>
                  <a:srgbClr val="FFFFFF"/>
                </a:solidFill>
                <a:effectLst/>
                <a:latin typeface="MyriadPro-Light"/>
              </a:rPr>
              <a:t>tanársegéd, </a:t>
            </a:r>
          </a:p>
          <a:p>
            <a:pPr algn="r">
              <a:lnSpc>
                <a:spcPct val="90000"/>
              </a:lnSpc>
            </a:pPr>
            <a:r>
              <a:rPr lang="hu-HU" b="0" i="0" dirty="0">
                <a:solidFill>
                  <a:srgbClr val="FFFFFF"/>
                </a:solidFill>
                <a:effectLst/>
                <a:latin typeface="MyriadPro-Light"/>
              </a:rPr>
              <a:t>ELTE BTK </a:t>
            </a:r>
          </a:p>
          <a:p>
            <a:pPr algn="r">
              <a:lnSpc>
                <a:spcPct val="90000"/>
              </a:lnSpc>
            </a:pPr>
            <a:r>
              <a:rPr lang="hu-HU" b="0" i="0" dirty="0">
                <a:solidFill>
                  <a:srgbClr val="FFFFFF"/>
                </a:solidFill>
                <a:effectLst/>
                <a:latin typeface="MyriadPro-Light"/>
              </a:rPr>
              <a:t>Könyvtár- és Információtudományi Intézet</a:t>
            </a:r>
            <a:endParaRPr lang="hu-HU" dirty="0">
              <a:solidFill>
                <a:srgbClr val="FFFFFF"/>
              </a:solidFill>
            </a:endParaRPr>
          </a:p>
        </p:txBody>
      </p:sp>
      <p:pic>
        <p:nvPicPr>
          <p:cNvPr id="1038" name="Picture 14" descr="Arculatot vált az ELTE">
            <a:extLst>
              <a:ext uri="{FF2B5EF4-FFF2-40B4-BE49-F238E27FC236}">
                <a16:creationId xmlns:a16="http://schemas.microsoft.com/office/drawing/2014/main" id="{F0D99C5E-3DD2-AF03-1F0F-4BA1499AA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r="17509"/>
          <a:stretch/>
        </p:blipFill>
        <p:spPr bwMode="auto">
          <a:xfrm>
            <a:off x="-4967" y="5433107"/>
            <a:ext cx="1440000" cy="142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utÿra Ferenc Könyvtár, Levéltár és Múzeum">
            <a:extLst>
              <a:ext uri="{FF2B5EF4-FFF2-40B4-BE49-F238E27FC236}">
                <a16:creationId xmlns:a16="http://schemas.microsoft.com/office/drawing/2014/main" id="{230D767D-626C-D2C5-024A-8D47A8B90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r="11299"/>
          <a:stretch/>
        </p:blipFill>
        <p:spPr bwMode="auto">
          <a:xfrm>
            <a:off x="2279" y="0"/>
            <a:ext cx="1440000" cy="139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2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651B19B-9701-9A7F-AC51-1E77496F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hu-HU" dirty="0"/>
              <a:t>Vélt és valós források szolgáltatása az AI támogatásával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40B9E9-4464-6B60-5E2E-BECED6FE4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algn="just"/>
            <a:r>
              <a:rPr lang="hu-HU" sz="2200" dirty="0">
                <a:solidFill>
                  <a:srgbClr val="404040"/>
                </a:solidFill>
              </a:rPr>
              <a:t>Könyvek, cikkek léte új távlatokban:  az AI generálta bibliográfiai tételek.</a:t>
            </a:r>
          </a:p>
          <a:p>
            <a:pPr algn="just"/>
            <a:r>
              <a:rPr lang="hu-HU" sz="2200" dirty="0">
                <a:solidFill>
                  <a:srgbClr val="404040"/>
                </a:solidFill>
              </a:rPr>
              <a:t>Az AI-támogatott kutatástámogatás növelheti a könyvtár relevanciáját a használók körében. </a:t>
            </a:r>
          </a:p>
          <a:p>
            <a:pPr algn="just"/>
            <a:r>
              <a:rPr lang="hu-HU" sz="2200" dirty="0">
                <a:solidFill>
                  <a:srgbClr val="404040"/>
                </a:solidFill>
              </a:rPr>
              <a:t>A tartalomszolgáltatás személyre szabása új dimenziókat nyithat meg, amikor megbízható forrásainkat új, </a:t>
            </a:r>
            <a:r>
              <a:rPr lang="hu-HU" sz="2200" dirty="0" err="1">
                <a:solidFill>
                  <a:srgbClr val="404040"/>
                </a:solidFill>
              </a:rPr>
              <a:t>célzottabb</a:t>
            </a:r>
            <a:r>
              <a:rPr lang="hu-HU" sz="2200" dirty="0">
                <a:solidFill>
                  <a:srgbClr val="404040"/>
                </a:solidFill>
              </a:rPr>
              <a:t> módszerekkel szolgáltatjuk a megfelelő érdeklődőknek. </a:t>
            </a:r>
          </a:p>
        </p:txBody>
      </p:sp>
    </p:spTree>
    <p:extLst>
      <p:ext uri="{BB962C8B-B14F-4D97-AF65-F5344CB8AC3E}">
        <p14:creationId xmlns:p14="http://schemas.microsoft.com/office/powerpoint/2010/main" val="164836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EFC1E4-8905-0838-4BB1-7BB18250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11" y="2286000"/>
            <a:ext cx="2286000" cy="2286000"/>
          </a:xfrm>
          <a:prstGeom prst="flowChartDocumen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Könyvtári chatbotok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1E14715B-2E40-4760-AE23-026845A30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19" y="2121408"/>
            <a:ext cx="2615184" cy="2615184"/>
          </a:xfrm>
          <a:prstGeom prst="flowChartDocumen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D08429-4C7A-4C37-848C-C1613E31D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8F4B2B-96EA-4C0F-84D3-5728F7CF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szöveg, szoftver, képernyőkép, Számítógépes ikon látható&#10;&#10;Automatikusan generált leírás">
            <a:extLst>
              <a:ext uri="{FF2B5EF4-FFF2-40B4-BE49-F238E27FC236}">
                <a16:creationId xmlns:a16="http://schemas.microsoft.com/office/drawing/2014/main" id="{1EA328CF-936A-AF8D-E2E6-74FFDDB0D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07" t="19574" r="24765" b="12400"/>
          <a:stretch/>
        </p:blipFill>
        <p:spPr>
          <a:xfrm>
            <a:off x="4574267" y="928268"/>
            <a:ext cx="6270171" cy="46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7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C1BFBF1-3CDD-1B48-1F4C-B2A483F6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hu-HU" sz="2000" dirty="0" err="1">
                <a:solidFill>
                  <a:schemeClr val="bg1"/>
                </a:solidFill>
              </a:rPr>
              <a:t>Chatgpt</a:t>
            </a:r>
            <a:r>
              <a:rPr lang="hu-HU" sz="2000" dirty="0">
                <a:solidFill>
                  <a:schemeClr val="bg1"/>
                </a:solidFill>
              </a:rPr>
              <a:t> és társai, 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mint </a:t>
            </a:r>
            <a:r>
              <a:rPr lang="hu-HU" sz="2000" dirty="0" err="1">
                <a:solidFill>
                  <a:schemeClr val="bg1"/>
                </a:solidFill>
              </a:rPr>
              <a:t>referensz</a:t>
            </a:r>
            <a:r>
              <a:rPr lang="hu-HU" sz="2000" dirty="0">
                <a:solidFill>
                  <a:schemeClr val="bg1"/>
                </a:solidFill>
              </a:rPr>
              <a:t> eszközök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90892090-461E-935A-1452-4183CE874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959314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31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4A75247-E39F-CE06-935C-4D342059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hu-HU" sz="3000">
                <a:solidFill>
                  <a:srgbClr val="FFFFFF"/>
                </a:solidFill>
              </a:rPr>
              <a:t>Chatgpt és társai, </a:t>
            </a:r>
            <a:br>
              <a:rPr lang="hu-HU" sz="3000">
                <a:solidFill>
                  <a:srgbClr val="FFFFFF"/>
                </a:solidFill>
              </a:rPr>
            </a:br>
            <a:r>
              <a:rPr lang="hu-HU" sz="3000">
                <a:solidFill>
                  <a:srgbClr val="FFFFFF"/>
                </a:solidFill>
              </a:rPr>
              <a:t>mint referensz eszközök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CF3FDA-AA2E-40BD-7F6F-475004DAE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r>
              <a:rPr lang="hu-HU" sz="2400" dirty="0">
                <a:solidFill>
                  <a:srgbClr val="404040"/>
                </a:solidFill>
              </a:rPr>
              <a:t>Korlátozott lehetőség. </a:t>
            </a:r>
          </a:p>
          <a:p>
            <a:r>
              <a:rPr lang="hu-HU" sz="2400" dirty="0">
                <a:solidFill>
                  <a:srgbClr val="404040"/>
                </a:solidFill>
              </a:rPr>
              <a:t>A korlátok ismerete. </a:t>
            </a:r>
          </a:p>
          <a:p>
            <a:r>
              <a:rPr lang="hu-HU" sz="2400" dirty="0">
                <a:solidFill>
                  <a:srgbClr val="404040"/>
                </a:solidFill>
              </a:rPr>
              <a:t>Nem megfelelő kérdésfeltevés.</a:t>
            </a:r>
            <a:endParaRPr lang="en-US" sz="2400" dirty="0">
              <a:solidFill>
                <a:srgbClr val="404040"/>
              </a:solidFill>
            </a:endParaRPr>
          </a:p>
          <a:p>
            <a:r>
              <a:rPr lang="hu-HU" sz="2400" dirty="0">
                <a:solidFill>
                  <a:srgbClr val="404040"/>
                </a:solidFill>
              </a:rPr>
              <a:t>Pontatlan információból hátrány vagy kár is keletkezhet. </a:t>
            </a:r>
            <a:endParaRPr lang="en-US" sz="2400" dirty="0">
              <a:solidFill>
                <a:srgbClr val="404040"/>
              </a:solidFill>
            </a:endParaRPr>
          </a:p>
          <a:p>
            <a:r>
              <a:rPr lang="hu-HU" sz="2400" dirty="0">
                <a:solidFill>
                  <a:srgbClr val="404040"/>
                </a:solidFill>
              </a:rPr>
              <a:t>Könyvtáros közreműködésével a tájékoztatás segítője is lehet pl. keresés összeállítása, szinonimák keresése stb. </a:t>
            </a:r>
            <a:endParaRPr lang="en-US" sz="2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hu-HU" sz="2100">
                <a:solidFill>
                  <a:srgbClr val="FFFFFF"/>
                </a:solidFill>
              </a:rPr>
              <a:t>Könyvtárosi szerep változása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1695" y="914400"/>
            <a:ext cx="5320696" cy="5192109"/>
          </a:xfrm>
        </p:spPr>
        <p:txBody>
          <a:bodyPr anchor="ctr">
            <a:normAutofit fontScale="92500"/>
          </a:bodyPr>
          <a:lstStyle/>
          <a:p>
            <a:pPr algn="just"/>
            <a:r>
              <a:rPr lang="hu-HU" sz="2400" dirty="0"/>
              <a:t>A klasszikus kritikus gondolkodás és forrásértékelés kiegészül: látszólag jó anyagokból vagy megfelelő anyagokból is készíthet teljesen fals, de nagyon magas minőségűnek látszó válaszokat.  Új oktatási és kommunikációs stratégiák szükségesek. </a:t>
            </a:r>
          </a:p>
          <a:p>
            <a:pPr algn="just"/>
            <a:r>
              <a:rPr lang="hu-HU" sz="2400" dirty="0"/>
              <a:t>Az emberi input és szakértelem jelentőségének megértése.  </a:t>
            </a:r>
          </a:p>
          <a:p>
            <a:pPr algn="just"/>
            <a:r>
              <a:rPr lang="hu-HU" sz="2400" dirty="0"/>
              <a:t>Az AI etikus és kritikus használata oktatási feladattá válik, amelyben a könyvtárosok közvetítő és mentor szerepe elengedhetetlen lenne az élethosszig tartó tanulás támogatásában.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411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hu-HU" sz="2600">
                <a:solidFill>
                  <a:schemeClr val="bg1"/>
                </a:solidFill>
              </a:rPr>
              <a:t>Kihívások és etikai kérdések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C5E028-A9EC-40B7-2B00-E47337AC4E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60104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17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4AEDC66-08FE-EE2F-6252-B8D4C6AF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hu-HU" sz="2400">
                <a:solidFill>
                  <a:schemeClr val="bg1"/>
                </a:solidFill>
              </a:rPr>
              <a:t>AI mindenkinek, mindig, mindenütt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ACD3CE8F-399B-B893-90A0-F87F64157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834060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040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Kitekintés és zárógondolat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1B0F52-D8CF-EA0F-85DC-102590E14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429071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094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hu-HU" dirty="0"/>
              <a:t>Kérdések? 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8F3C2E-233C-9641-8F84-BB6A3DB77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648253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26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hu-HU" dirty="0"/>
              <a:t>Kapcsolatom a témával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11129A-F4CE-4B0F-3196-9098B48B7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875091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39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hu-HU" sz="1700">
                <a:solidFill>
                  <a:srgbClr val="FFFFFF"/>
                </a:solidFill>
              </a:rPr>
              <a:t>Miért foglalkozzunk az MI-vel?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0431" y="796332"/>
            <a:ext cx="5320696" cy="5265336"/>
          </a:xfrm>
        </p:spPr>
        <p:txBody>
          <a:bodyPr anchor="ctr">
            <a:normAutofit/>
          </a:bodyPr>
          <a:lstStyle/>
          <a:p>
            <a:pPr algn="just"/>
            <a:r>
              <a:rPr sz="2200" dirty="0"/>
              <a:t>Az </a:t>
            </a:r>
            <a:r>
              <a:rPr lang="hu-HU" sz="2200" dirty="0"/>
              <a:t>AI</a:t>
            </a:r>
            <a:r>
              <a:rPr sz="2200" dirty="0"/>
              <a:t> </a:t>
            </a:r>
            <a:r>
              <a:rPr sz="2200" dirty="0" err="1"/>
              <a:t>már</a:t>
            </a:r>
            <a:r>
              <a:rPr sz="2200" dirty="0"/>
              <a:t> </a:t>
            </a:r>
            <a:r>
              <a:rPr sz="2200" dirty="0" err="1"/>
              <a:t>nem</a:t>
            </a:r>
            <a:r>
              <a:rPr sz="2200" dirty="0"/>
              <a:t> a </a:t>
            </a:r>
            <a:r>
              <a:rPr sz="2200" dirty="0" err="1"/>
              <a:t>jövő</a:t>
            </a:r>
            <a:r>
              <a:rPr sz="2200" dirty="0"/>
              <a:t> – a </a:t>
            </a:r>
            <a:r>
              <a:rPr sz="2200" dirty="0" err="1"/>
              <a:t>jelen</a:t>
            </a:r>
            <a:r>
              <a:rPr sz="2200" dirty="0"/>
              <a:t> </a:t>
            </a:r>
            <a:r>
              <a:rPr sz="2200" dirty="0" err="1"/>
              <a:t>része</a:t>
            </a:r>
            <a:r>
              <a:rPr lang="hu-HU" sz="2200" dirty="0"/>
              <a:t>.</a:t>
            </a:r>
          </a:p>
          <a:p>
            <a:pPr algn="just"/>
            <a:r>
              <a:rPr lang="hu-HU" sz="2200" dirty="0"/>
              <a:t>A</a:t>
            </a:r>
            <a:r>
              <a:rPr sz="2200" dirty="0"/>
              <a:t> </a:t>
            </a:r>
            <a:r>
              <a:rPr sz="2200" dirty="0" err="1"/>
              <a:t>könyvtárakat</a:t>
            </a:r>
            <a:r>
              <a:rPr sz="2200" dirty="0"/>
              <a:t> </a:t>
            </a:r>
            <a:r>
              <a:rPr sz="2200" dirty="0" err="1"/>
              <a:t>érinti</a:t>
            </a:r>
            <a:r>
              <a:rPr sz="2200" dirty="0"/>
              <a:t>: </a:t>
            </a:r>
            <a:r>
              <a:rPr lang="hu-HU" sz="2200" dirty="0"/>
              <a:t>új </a:t>
            </a:r>
            <a:r>
              <a:rPr sz="2200" dirty="0" err="1"/>
              <a:t>szköz</a:t>
            </a:r>
            <a:r>
              <a:rPr sz="2200" dirty="0"/>
              <a:t> </a:t>
            </a:r>
            <a:r>
              <a:rPr sz="2200" dirty="0" err="1"/>
              <a:t>és</a:t>
            </a:r>
            <a:r>
              <a:rPr sz="2200" dirty="0"/>
              <a:t> </a:t>
            </a:r>
            <a:r>
              <a:rPr sz="2200" dirty="0" err="1"/>
              <a:t>kihívás</a:t>
            </a:r>
            <a:r>
              <a:rPr sz="2200" dirty="0"/>
              <a:t> </a:t>
            </a:r>
            <a:r>
              <a:rPr sz="2200" dirty="0" err="1"/>
              <a:t>egyszerre</a:t>
            </a:r>
            <a:r>
              <a:rPr lang="hu-HU" sz="2200" dirty="0"/>
              <a:t>.</a:t>
            </a:r>
          </a:p>
          <a:p>
            <a:pPr algn="just"/>
            <a:r>
              <a:rPr lang="hu-HU" sz="2200" dirty="0"/>
              <a:t>A használói elvárások radikálisan átalakulnak.</a:t>
            </a:r>
          </a:p>
          <a:p>
            <a:pPr algn="just"/>
            <a:r>
              <a:rPr sz="2200" dirty="0" err="1"/>
              <a:t>Milyen</a:t>
            </a:r>
            <a:r>
              <a:rPr sz="2200" dirty="0"/>
              <a:t> </a:t>
            </a:r>
            <a:r>
              <a:rPr sz="2200" dirty="0" err="1"/>
              <a:t>új</a:t>
            </a:r>
            <a:r>
              <a:rPr sz="2200" dirty="0"/>
              <a:t> </a:t>
            </a:r>
            <a:r>
              <a:rPr sz="2200" dirty="0" err="1"/>
              <a:t>szerepek</a:t>
            </a:r>
            <a:r>
              <a:rPr sz="2200" dirty="0"/>
              <a:t> </a:t>
            </a:r>
            <a:r>
              <a:rPr sz="2200" dirty="0" err="1"/>
              <a:t>és</a:t>
            </a:r>
            <a:r>
              <a:rPr sz="2200" dirty="0"/>
              <a:t> </a:t>
            </a:r>
            <a:r>
              <a:rPr sz="2200" dirty="0" err="1"/>
              <a:t>lehetőségek</a:t>
            </a:r>
            <a:r>
              <a:rPr sz="2200" dirty="0"/>
              <a:t> </a:t>
            </a:r>
            <a:r>
              <a:rPr sz="2200" dirty="0" err="1"/>
              <a:t>nyílnak</a:t>
            </a:r>
            <a:r>
              <a:rPr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525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u-HU" dirty="0"/>
              <a:t>A könyvtár mint tudásközpont a digitális korban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algn="just"/>
            <a:r>
              <a:rPr lang="hu-HU" sz="2200" dirty="0">
                <a:solidFill>
                  <a:srgbClr val="404040"/>
                </a:solidFill>
              </a:rPr>
              <a:t>A könyvtár szerepe az információs ökoszisztémában: hogyan alakult át a „klasszikus” könyvtári szolgáltatás a digitális korban?</a:t>
            </a:r>
          </a:p>
          <a:p>
            <a:pPr algn="just"/>
            <a:r>
              <a:rPr lang="hu-HU" sz="2200" dirty="0">
                <a:solidFill>
                  <a:srgbClr val="404040"/>
                </a:solidFill>
              </a:rPr>
              <a:t>A szaktudás és a megbízhatóság értéke nő, a könyvtár mint „szűrő” az információs túlterheltség korában elengedhetetlen. A könyvtár, mint tudásközvetítő és kurátor jelenhet meg.</a:t>
            </a:r>
          </a:p>
          <a:p>
            <a:pPr algn="just"/>
            <a:r>
              <a:rPr lang="hu-HU" sz="2200" dirty="0">
                <a:solidFill>
                  <a:srgbClr val="404040"/>
                </a:solidFill>
              </a:rPr>
              <a:t>A szakkönyvtáraknál még erősebb a minőség közvetítésének elvárása, a leghatékonyabb, leggyorsabb megbízható információhoz jutással párosulva. </a:t>
            </a:r>
          </a:p>
        </p:txBody>
      </p:sp>
    </p:spTree>
    <p:extLst>
      <p:ext uri="{BB962C8B-B14F-4D97-AF65-F5344CB8AC3E}">
        <p14:creationId xmlns:p14="http://schemas.microsoft.com/office/powerpoint/2010/main" val="94813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D187F7-C510-1DD9-1764-0BCC8D74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AI támogatott szolgáltatások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1E5AF3-FFEB-7634-C4D4-CFAFB851A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sz="2200" dirty="0"/>
              <a:t>Tájékoztatás során az AI-alapú chatbotok válaszolnak a felhasználók kérdéseire, akár 24/7 elérhetőséggel.</a:t>
            </a:r>
          </a:p>
          <a:p>
            <a:pPr algn="just"/>
            <a:r>
              <a:rPr lang="hu-HU" sz="2200" dirty="0"/>
              <a:t>Személyre szabott ajánlórendszerek a felhasználói viselkedés alapján ajánl releváns könyveket, cikkeket vagy adatbázisokat.</a:t>
            </a:r>
          </a:p>
          <a:p>
            <a:pPr algn="just"/>
            <a:r>
              <a:rPr lang="hu-HU" sz="2200" dirty="0"/>
              <a:t>Metaadat-kezelés egy részének automatizálása: automatikus osztályozás és indexelés, mely gyorsítja a feldolgozást.</a:t>
            </a:r>
          </a:p>
          <a:p>
            <a:pPr algn="just"/>
            <a:r>
              <a:rPr lang="hu-HU" sz="2200" dirty="0"/>
              <a:t>Digitális tartalmak keresése és elemzése.</a:t>
            </a:r>
          </a:p>
          <a:p>
            <a:pPr algn="just"/>
            <a:r>
              <a:rPr lang="hu-HU" sz="2200" dirty="0"/>
              <a:t>Gyűjteményfejlesztés optimalizálása: AI segíti az előrejelzést.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776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4D495A-08B5-6744-24AB-926327F6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AI támogatott szolgáltatások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D21EB4-0EBD-EC68-B961-43E4C6EAB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u-HU" sz="2200" dirty="0"/>
              <a:t>Digitális megőrzés támogatása. </a:t>
            </a:r>
          </a:p>
          <a:p>
            <a:pPr algn="just"/>
            <a:r>
              <a:rPr lang="hu-HU" sz="2200" dirty="0"/>
              <a:t>Természetes nyelv feldolgozással a kérdések és keresések értelmezése a pontosabb találatok érdekében.</a:t>
            </a:r>
          </a:p>
          <a:p>
            <a:pPr algn="just"/>
            <a:r>
              <a:rPr lang="hu-HU" sz="2200" dirty="0"/>
              <a:t>Chatbot-alapú olvasószolgálati funkciók kialakítása: pl. kölcsönzési idő, hosszabbítás.</a:t>
            </a:r>
          </a:p>
          <a:p>
            <a:pPr algn="just"/>
            <a:r>
              <a:rPr lang="hu-HU" sz="2200" dirty="0"/>
              <a:t>Digitális asszisztensek a kutatási folyamat különböző lépéseinek támogatásra. </a:t>
            </a:r>
          </a:p>
        </p:txBody>
      </p:sp>
    </p:spTree>
    <p:extLst>
      <p:ext uri="{BB962C8B-B14F-4D97-AF65-F5344CB8AC3E}">
        <p14:creationId xmlns:p14="http://schemas.microsoft.com/office/powerpoint/2010/main" val="345944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hu-HU" dirty="0"/>
              <a:t>Az AI-t használó olvasók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2DBB8C-3A91-18CA-5BB6-4F35CA51B0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460948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95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hu-HU" sz="2100">
                <a:solidFill>
                  <a:srgbClr val="FFFFFF"/>
                </a:solidFill>
              </a:rPr>
              <a:t>Tájékoztatás az AI mellett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r>
              <a:rPr lang="hu-HU" sz="2200" dirty="0">
                <a:solidFill>
                  <a:srgbClr val="404040"/>
                </a:solidFill>
              </a:rPr>
              <a:t>Befolyásolja a keresést pl.: </a:t>
            </a:r>
          </a:p>
          <a:p>
            <a:pPr lvl="1"/>
            <a:r>
              <a:rPr lang="hu-HU" sz="2200" dirty="0">
                <a:solidFill>
                  <a:srgbClr val="404040"/>
                </a:solidFill>
              </a:rPr>
              <a:t>az automatikus indexelés (</a:t>
            </a:r>
            <a:r>
              <a:rPr lang="hu-HU" sz="2200" dirty="0" err="1">
                <a:solidFill>
                  <a:srgbClr val="404040"/>
                </a:solidFill>
              </a:rPr>
              <a:t>Pubmed</a:t>
            </a:r>
            <a:r>
              <a:rPr lang="hu-HU" sz="2200" dirty="0">
                <a:solidFill>
                  <a:srgbClr val="404040"/>
                </a:solidFill>
              </a:rPr>
              <a:t>), </a:t>
            </a:r>
          </a:p>
          <a:p>
            <a:pPr lvl="1"/>
            <a:r>
              <a:rPr lang="hu-HU" sz="2200" dirty="0">
                <a:solidFill>
                  <a:srgbClr val="404040"/>
                </a:solidFill>
              </a:rPr>
              <a:t>kulcsszógenerálás, </a:t>
            </a:r>
          </a:p>
          <a:p>
            <a:pPr lvl="1"/>
            <a:r>
              <a:rPr lang="hu-HU" sz="2200" dirty="0">
                <a:solidFill>
                  <a:srgbClr val="404040"/>
                </a:solidFill>
              </a:rPr>
              <a:t>szemantikus keresés lehetőségei (</a:t>
            </a:r>
            <a:r>
              <a:rPr lang="hu-HU" sz="2200" dirty="0" err="1">
                <a:solidFill>
                  <a:srgbClr val="404040"/>
                </a:solidFill>
              </a:rPr>
              <a:t>WoS</a:t>
            </a:r>
            <a:r>
              <a:rPr lang="hu-HU" sz="2200" dirty="0">
                <a:solidFill>
                  <a:srgbClr val="404040"/>
                </a:solidFill>
              </a:rPr>
              <a:t> </a:t>
            </a:r>
            <a:r>
              <a:rPr lang="hu-HU" sz="2200" dirty="0" err="1">
                <a:solidFill>
                  <a:srgbClr val="404040"/>
                </a:solidFill>
              </a:rPr>
              <a:t>Smart</a:t>
            </a:r>
            <a:r>
              <a:rPr lang="hu-HU" sz="2200" dirty="0">
                <a:solidFill>
                  <a:srgbClr val="404040"/>
                </a:solidFill>
              </a:rPr>
              <a:t> </a:t>
            </a:r>
            <a:r>
              <a:rPr lang="hu-HU" sz="2200" dirty="0" err="1">
                <a:solidFill>
                  <a:srgbClr val="404040"/>
                </a:solidFill>
              </a:rPr>
              <a:t>Search</a:t>
            </a:r>
            <a:r>
              <a:rPr lang="hu-HU" sz="2200" dirty="0">
                <a:solidFill>
                  <a:srgbClr val="404040"/>
                </a:solidFill>
              </a:rPr>
              <a:t>), </a:t>
            </a:r>
          </a:p>
          <a:p>
            <a:pPr lvl="1"/>
            <a:r>
              <a:rPr lang="hu-HU" sz="2200" dirty="0">
                <a:solidFill>
                  <a:srgbClr val="404040"/>
                </a:solidFill>
              </a:rPr>
              <a:t>keresést segítő chatbot (</a:t>
            </a:r>
            <a:r>
              <a:rPr lang="hu-HU" sz="2200" dirty="0" err="1">
                <a:solidFill>
                  <a:srgbClr val="404040"/>
                </a:solidFill>
              </a:rPr>
              <a:t>Scopus</a:t>
            </a:r>
            <a:r>
              <a:rPr lang="hu-HU" sz="2200" dirty="0">
                <a:solidFill>
                  <a:srgbClr val="404040"/>
                </a:solidFill>
              </a:rPr>
              <a:t> AI).</a:t>
            </a:r>
          </a:p>
        </p:txBody>
      </p:sp>
    </p:spTree>
    <p:extLst>
      <p:ext uri="{BB962C8B-B14F-4D97-AF65-F5344CB8AC3E}">
        <p14:creationId xmlns:p14="http://schemas.microsoft.com/office/powerpoint/2010/main" val="3451857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63E13D-56BF-F8D4-3264-1E1A4554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hu-HU" dirty="0"/>
              <a:t>Keresési stratégia az AI árnyékában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48F42F8B-436F-C1A2-54C4-6547104F2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072018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1158726"/>
      </p:ext>
    </p:extLst>
  </p:cSld>
  <p:clrMapOvr>
    <a:masterClrMapping/>
  </p:clrMapOvr>
</p:sld>
</file>

<file path=ppt/theme/theme1.xml><?xml version="1.0" encoding="utf-8"?>
<a:theme xmlns:a="http://schemas.openxmlformats.org/drawingml/2006/main" name="Csomag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Csomag</Template>
  <TotalTime>356</TotalTime>
  <Words>741</Words>
  <Application>Microsoft Macintosh PowerPoint</Application>
  <PresentationFormat>Szélesvásznú</PresentationFormat>
  <Paragraphs>90</Paragraphs>
  <Slides>18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Aptos</vt:lpstr>
      <vt:lpstr>Arial</vt:lpstr>
      <vt:lpstr>Gill Sans MT</vt:lpstr>
      <vt:lpstr>MyriadPro-Light</vt:lpstr>
      <vt:lpstr>Csomag</vt:lpstr>
      <vt:lpstr>Könyvtári szolgáltatások a mesterséges intelligencia korában</vt:lpstr>
      <vt:lpstr>Kapcsolatom a témával</vt:lpstr>
      <vt:lpstr>Miért foglalkozzunk az MI-vel?</vt:lpstr>
      <vt:lpstr>A könyvtár mint tudásközpont a digitális korban</vt:lpstr>
      <vt:lpstr>AI támogatott szolgáltatások</vt:lpstr>
      <vt:lpstr>AI támogatott szolgáltatások</vt:lpstr>
      <vt:lpstr>Az AI-t használó olvasók</vt:lpstr>
      <vt:lpstr>Tájékoztatás az AI mellett</vt:lpstr>
      <vt:lpstr>Keresési stratégia az AI árnyékában</vt:lpstr>
      <vt:lpstr>Vélt és valós források szolgáltatása az AI támogatásával</vt:lpstr>
      <vt:lpstr>Könyvtári chatbotok</vt:lpstr>
      <vt:lpstr>Chatgpt és társai,  mint referensz eszközök</vt:lpstr>
      <vt:lpstr>Chatgpt és társai,  mint referensz eszközök</vt:lpstr>
      <vt:lpstr>Könyvtárosi szerep változása</vt:lpstr>
      <vt:lpstr>Kihívások és etikai kérdések</vt:lpstr>
      <vt:lpstr>AI mindenkinek, mindig, mindenütt</vt:lpstr>
      <vt:lpstr>Kitekintés és zárógondolat</vt:lpstr>
      <vt:lpstr>Kérdések?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Könyvtári szolgáltatások a mesterséges intelligencia korában</dc:title>
  <dc:creator>Winkler Bea</dc:creator>
  <cp:lastModifiedBy>Winkler Bea</cp:lastModifiedBy>
  <cp:revision>40</cp:revision>
  <dcterms:created xsi:type="dcterms:W3CDTF">2025-03-25T07:28:56Z</dcterms:created>
  <dcterms:modified xsi:type="dcterms:W3CDTF">2025-03-25T17:27:37Z</dcterms:modified>
</cp:coreProperties>
</file>