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39"/>
  </p:notesMasterIdLst>
  <p:sldIdLst>
    <p:sldId id="256" r:id="rId4"/>
    <p:sldId id="262" r:id="rId5"/>
    <p:sldId id="400" r:id="rId6"/>
    <p:sldId id="383" r:id="rId7"/>
    <p:sldId id="384" r:id="rId8"/>
    <p:sldId id="386" r:id="rId9"/>
    <p:sldId id="389" r:id="rId10"/>
    <p:sldId id="394" r:id="rId11"/>
    <p:sldId id="261" r:id="rId12"/>
    <p:sldId id="315" r:id="rId13"/>
    <p:sldId id="421" r:id="rId14"/>
    <p:sldId id="392" r:id="rId15"/>
    <p:sldId id="393" r:id="rId16"/>
    <p:sldId id="381" r:id="rId17"/>
    <p:sldId id="387" r:id="rId18"/>
    <p:sldId id="382" r:id="rId19"/>
    <p:sldId id="420" r:id="rId20"/>
    <p:sldId id="388" r:id="rId21"/>
    <p:sldId id="401" r:id="rId22"/>
    <p:sldId id="405" r:id="rId23"/>
    <p:sldId id="406" r:id="rId24"/>
    <p:sldId id="407" r:id="rId25"/>
    <p:sldId id="409" r:id="rId26"/>
    <p:sldId id="402" r:id="rId27"/>
    <p:sldId id="413" r:id="rId28"/>
    <p:sldId id="415" r:id="rId29"/>
    <p:sldId id="419" r:id="rId30"/>
    <p:sldId id="417" r:id="rId31"/>
    <p:sldId id="412" r:id="rId32"/>
    <p:sldId id="411" r:id="rId33"/>
    <p:sldId id="414" r:id="rId34"/>
    <p:sldId id="416" r:id="rId35"/>
    <p:sldId id="418" r:id="rId36"/>
    <p:sldId id="390" r:id="rId37"/>
    <p:sldId id="403" r:id="rId38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200"/>
    <a:srgbClr val="FFFF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64" autoAdjust="0"/>
    <p:restoredTop sz="87293" autoAdjust="0"/>
  </p:normalViewPr>
  <p:slideViewPr>
    <p:cSldViewPr snapToGrid="0">
      <p:cViewPr varScale="1">
        <p:scale>
          <a:sx n="80" d="100"/>
          <a:sy n="80" d="100"/>
        </p:scale>
        <p:origin x="762" y="96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80061-DCE2-42CF-8B8D-795AD7C71FC0}" type="datetimeFigureOut">
              <a:rPr lang="hu-HU" smtClean="0"/>
              <a:t>2019.03.11.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9DB65-6C78-4349-B5F1-61FFA76143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7210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kern="0" dirty="0">
                <a:solidFill>
                  <a:schemeClr val="bg1"/>
                </a:solidFill>
                <a:latin typeface="Bookman Old Style" panose="02050604050505020204" pitchFamily="18" charset="0"/>
                <a:cs typeface="Arial"/>
              </a:rPr>
              <a:t>Amikor a könyvtárak átalakulásáról beszélünk, rendelkezésünkre áll egy jó eszköz a kérdések megközelítéséhez. Ez nem más, mint a 2013-as IFLA világkongresszusán, Singapore-ban bemutatott IFLA Trend Jelentés, amely azóta több aktualizáláson esett át. </a:t>
            </a:r>
          </a:p>
          <a:p>
            <a:pPr marL="342900" lvl="0" indent="-342900" algn="just"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kern="0" dirty="0">
                <a:solidFill>
                  <a:schemeClr val="bg1"/>
                </a:solidFill>
                <a:latin typeface="Bookman Old Style" panose="02050604050505020204" pitchFamily="18" charset="0"/>
                <a:cs typeface="Arial"/>
              </a:rPr>
              <a:t>	Az IFLA Trend Jelentés olyan jól részletezett lehetőségeket kínál a világ könyvtárai számára, amelyek segítik őket abban, hogy elhelyezzék magukat nemzetközi szinten a kibontakozó digitális információs környezetben és, hogy tájékoztassa őket ezen tevékenységek várható társadalmi, kulturális, gazdasági és jogi következményeiről. </a:t>
            </a:r>
          </a:p>
          <a:p>
            <a:pPr marL="342900" lvl="0" indent="-342900" algn="just"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kern="0" dirty="0">
                <a:solidFill>
                  <a:schemeClr val="bg1"/>
                </a:solidFill>
                <a:latin typeface="Bookman Old Style" panose="02050604050505020204" pitchFamily="18" charset="0"/>
                <a:cs typeface="Arial"/>
              </a:rPr>
              <a:t>	A jelentés nem csak valamennyi könyvtártípus könyvtárosai számára képvisel hasznos forrást, hanem a döntéshozóknak és a nyilvánosságnak is, mivel valamennyi érintett számára tisztázza a könyvtárak elengedhetetlen szerepét a digitális korban. </a:t>
            </a:r>
            <a:r>
              <a:rPr lang="hu-HU" i="1" kern="0" dirty="0">
                <a:solidFill>
                  <a:schemeClr val="bg1"/>
                </a:solidFill>
                <a:latin typeface="Bookman Old Style" panose="02050604050505020204" pitchFamily="18" charset="0"/>
                <a:cs typeface="Arial"/>
              </a:rPr>
              <a:t>(</a:t>
            </a:r>
            <a:r>
              <a:rPr lang="hu-HU" altLang="hu-HU" i="1" kern="0" dirty="0" err="1">
                <a:solidFill>
                  <a:schemeClr val="bg1"/>
                </a:solidFill>
                <a:latin typeface="Bookman Old Style" panose="02050604050505020204" pitchFamily="18" charset="0"/>
                <a:cs typeface="Arial"/>
              </a:rPr>
              <a:t>Sinikka</a:t>
            </a:r>
            <a:r>
              <a:rPr lang="hu-HU" altLang="hu-HU" i="1" kern="0" dirty="0">
                <a:solidFill>
                  <a:schemeClr val="bg1"/>
                </a:solidFill>
                <a:latin typeface="Bookman Old Style" panose="02050604050505020204" pitchFamily="18" charset="0"/>
                <a:cs typeface="Arial"/>
              </a:rPr>
              <a:t> </a:t>
            </a:r>
            <a:r>
              <a:rPr lang="hu-HU" altLang="hu-HU" i="1" kern="0" dirty="0" err="1">
                <a:solidFill>
                  <a:schemeClr val="bg1"/>
                </a:solidFill>
                <a:latin typeface="Bookman Old Style" panose="02050604050505020204" pitchFamily="18" charset="0"/>
                <a:cs typeface="Arial"/>
              </a:rPr>
              <a:t>Sipilä</a:t>
            </a:r>
            <a:r>
              <a:rPr lang="hu-HU" altLang="hu-HU" i="1" kern="0" dirty="0">
                <a:solidFill>
                  <a:schemeClr val="bg1"/>
                </a:solidFill>
                <a:latin typeface="Bookman Old Style" panose="02050604050505020204" pitchFamily="18" charset="0"/>
                <a:cs typeface="Arial"/>
              </a:rPr>
              <a:t>: A könyvtárak és az átalakulás – 2015. november 25.) </a:t>
            </a:r>
            <a:endParaRPr lang="hu-HU" i="1" kern="0" dirty="0">
              <a:solidFill>
                <a:schemeClr val="bg1"/>
              </a:solidFill>
              <a:latin typeface="Bookman Old Style" panose="02050604050505020204" pitchFamily="18" charset="0"/>
              <a:cs typeface="Arial"/>
            </a:endParaRPr>
          </a:p>
          <a:p>
            <a:pPr marL="342900" lvl="0" indent="-342900" algn="just"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hu-HU" kern="0" dirty="0">
              <a:solidFill>
                <a:schemeClr val="bg1"/>
              </a:solidFill>
              <a:latin typeface="Bookman Old Style" panose="02050604050505020204" pitchFamily="18" charset="0"/>
              <a:cs typeface="Arial"/>
            </a:endParaRPr>
          </a:p>
          <a:p>
            <a:pPr marL="342900" lvl="0" indent="-342900" algn="just"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kern="0" dirty="0">
                <a:solidFill>
                  <a:schemeClr val="bg1"/>
                </a:solidFill>
                <a:latin typeface="Bookman Old Style" panose="02050604050505020204" pitchFamily="18" charset="0"/>
                <a:cs typeface="Arial"/>
              </a:rPr>
              <a:t>Könyvtárak átalakulása - eszköz a megértéshez – IFLA TREND </a:t>
            </a:r>
            <a:r>
              <a:rPr lang="hu-HU" kern="0" dirty="0" err="1">
                <a:solidFill>
                  <a:schemeClr val="bg1"/>
                </a:solidFill>
                <a:latin typeface="Bookman Old Style" panose="02050604050505020204" pitchFamily="18" charset="0"/>
                <a:cs typeface="Arial"/>
              </a:rPr>
              <a:t>Report</a:t>
            </a:r>
            <a:r>
              <a:rPr lang="hu-HU" kern="0" dirty="0">
                <a:solidFill>
                  <a:schemeClr val="bg1"/>
                </a:solidFill>
                <a:latin typeface="Bookman Old Style" panose="02050604050505020204" pitchFamily="18" charset="0"/>
                <a:cs typeface="Arial"/>
              </a:rPr>
              <a:t>  (2013, Singapore) </a:t>
            </a:r>
          </a:p>
          <a:p>
            <a:pPr marL="342900" lvl="0" indent="-342900" algn="just"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hu-HU" kern="0" dirty="0">
              <a:solidFill>
                <a:schemeClr val="bg1"/>
              </a:solidFill>
              <a:latin typeface="Bookman Old Style" panose="02050604050505020204" pitchFamily="18" charset="0"/>
              <a:cs typeface="Arial"/>
            </a:endParaRPr>
          </a:p>
          <a:p>
            <a:pPr marL="342900" lvl="0" indent="-342900" algn="just"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kern="0" dirty="0">
                <a:solidFill>
                  <a:schemeClr val="bg1"/>
                </a:solidFill>
                <a:latin typeface="Bookman Old Style" panose="02050604050505020204" pitchFamily="18" charset="0"/>
                <a:cs typeface="Arial"/>
              </a:rPr>
              <a:t>	A jelentés lehetőségeket kínál a világ könyvtárai számára, hogy elhelyezzék magukat nemzetközi szinten a változó digitális környezetben és, hogy tájékoztassa őket ezen környezetben várható társadalmi, kulturális, gazdasági és jogi következményekről. </a:t>
            </a:r>
          </a:p>
          <a:p>
            <a:pPr marL="342900" lvl="0" indent="-342900" algn="just"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hu-HU" kern="0" dirty="0">
              <a:solidFill>
                <a:schemeClr val="bg1"/>
              </a:solidFill>
              <a:latin typeface="Bookman Old Style" panose="02050604050505020204" pitchFamily="18" charset="0"/>
              <a:cs typeface="Arial"/>
            </a:endParaRPr>
          </a:p>
          <a:p>
            <a:pPr marL="342900" lvl="0" indent="-342900" algn="just"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kern="0" dirty="0">
                <a:solidFill>
                  <a:schemeClr val="bg1"/>
                </a:solidFill>
                <a:latin typeface="Bookman Old Style" panose="02050604050505020204" pitchFamily="18" charset="0"/>
                <a:cs typeface="Arial"/>
              </a:rPr>
              <a:t>	A jelentés nem csak valamennyi könyvtártípus könyvtárosai számára képvisel hasznos forrást, hanem a döntéshozóknak és a nyilvánosságnak is, mivel valamennyi érintett számára tisztázza a könyvtárak elengedhetetlen szerepét a digitális korban. </a:t>
            </a:r>
          </a:p>
          <a:p>
            <a:pPr marL="342900" lvl="0" indent="-342900" algn="just"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hu-HU" i="1" kern="0" dirty="0">
              <a:solidFill>
                <a:schemeClr val="bg1"/>
              </a:solidFill>
              <a:latin typeface="Bookman Old Style" panose="02050604050505020204" pitchFamily="18" charset="0"/>
              <a:cs typeface="Arial"/>
            </a:endParaRPr>
          </a:p>
          <a:p>
            <a:pPr marL="342900" lvl="0" indent="-342900" algn="just"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hu-HU" i="1" kern="0" dirty="0">
              <a:solidFill>
                <a:schemeClr val="bg1"/>
              </a:solidFill>
              <a:latin typeface="Bookman Old Style" panose="02050604050505020204" pitchFamily="18" charset="0"/>
              <a:cs typeface="Arial"/>
            </a:endParaRPr>
          </a:p>
          <a:p>
            <a:pPr marL="342900" lvl="0" indent="-342900" algn="just"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i="1" kern="0" dirty="0">
                <a:solidFill>
                  <a:schemeClr val="bg1"/>
                </a:solidFill>
                <a:latin typeface="Bookman Old Style" panose="02050604050505020204" pitchFamily="18" charset="0"/>
                <a:cs typeface="Arial"/>
              </a:rPr>
              <a:t>(</a:t>
            </a:r>
            <a:r>
              <a:rPr lang="hu-HU" altLang="hu-HU" i="1" kern="0" dirty="0" err="1">
                <a:solidFill>
                  <a:schemeClr val="bg1"/>
                </a:solidFill>
                <a:latin typeface="Bookman Old Style" panose="02050604050505020204" pitchFamily="18" charset="0"/>
                <a:cs typeface="Arial"/>
              </a:rPr>
              <a:t>Sinikka</a:t>
            </a:r>
            <a:r>
              <a:rPr lang="hu-HU" altLang="hu-HU" i="1" kern="0" dirty="0">
                <a:solidFill>
                  <a:schemeClr val="bg1"/>
                </a:solidFill>
                <a:latin typeface="Bookman Old Style" panose="02050604050505020204" pitchFamily="18" charset="0"/>
                <a:cs typeface="Arial"/>
              </a:rPr>
              <a:t> </a:t>
            </a:r>
            <a:r>
              <a:rPr lang="hu-HU" altLang="hu-HU" i="1" kern="0" dirty="0" err="1">
                <a:solidFill>
                  <a:schemeClr val="bg1"/>
                </a:solidFill>
                <a:latin typeface="Bookman Old Style" panose="02050604050505020204" pitchFamily="18" charset="0"/>
                <a:cs typeface="Arial"/>
              </a:rPr>
              <a:t>Sipilä</a:t>
            </a:r>
            <a:r>
              <a:rPr lang="hu-HU" altLang="hu-HU" i="1" kern="0" dirty="0">
                <a:solidFill>
                  <a:schemeClr val="bg1"/>
                </a:solidFill>
                <a:latin typeface="Bookman Old Style" panose="02050604050505020204" pitchFamily="18" charset="0"/>
                <a:cs typeface="Arial"/>
              </a:rPr>
              <a:t>: A könyvtárak és az átalakulás – 2015. november 25.) </a:t>
            </a:r>
            <a:endParaRPr lang="hu-HU" i="1" kern="0" dirty="0">
              <a:solidFill>
                <a:schemeClr val="bg1"/>
              </a:solidFill>
              <a:latin typeface="Bookman Old Style" panose="02050604050505020204" pitchFamily="18" charset="0"/>
              <a:cs typeface="Arial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9DB65-6C78-4349-B5F1-61FFA761434F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0109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87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940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12192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BAAB49C-82D6-462D-8630-09F94CD9C293}"/>
              </a:ext>
            </a:extLst>
          </p:cNvPr>
          <p:cNvSpPr/>
          <p:nvPr userDrawn="1"/>
        </p:nvSpPr>
        <p:spPr>
          <a:xfrm>
            <a:off x="0" y="-1"/>
            <a:ext cx="12192000" cy="653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28D265AB-C1BD-4CEB-AE14-D0E6C976BF8A}"/>
              </a:ext>
            </a:extLst>
          </p:cNvPr>
          <p:cNvSpPr/>
          <p:nvPr userDrawn="1"/>
        </p:nvSpPr>
        <p:spPr>
          <a:xfrm>
            <a:off x="722811" y="291737"/>
            <a:ext cx="10519955" cy="7720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="" xmlns:a16="http://schemas.microsoft.com/office/drawing/2014/main" id="{373C4845-8216-4B2A-A66E-536E74678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FF96AC6-9B82-47F8-82E6-EA6FB9EA9653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44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895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590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 44">
            <a:extLst>
              <a:ext uri="{FF2B5EF4-FFF2-40B4-BE49-F238E27FC236}">
                <a16:creationId xmlns="" xmlns:a16="http://schemas.microsoft.com/office/drawing/2014/main" id="{C07FBD2D-6A89-414D-85F9-7BB69D5020BD}"/>
              </a:ext>
            </a:extLst>
          </p:cNvPr>
          <p:cNvSpPr>
            <a:spLocks noChangeAspect="1"/>
          </p:cNvSpPr>
          <p:nvPr/>
        </p:nvSpPr>
        <p:spPr>
          <a:xfrm>
            <a:off x="8608025" y="14574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Freeform 44">
            <a:extLst>
              <a:ext uri="{FF2B5EF4-FFF2-40B4-BE49-F238E27FC236}">
                <a16:creationId xmlns="" xmlns:a16="http://schemas.microsoft.com/office/drawing/2014/main" id="{B11ECC53-3D93-4507-89DA-7C96C5F9837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681574" y="239085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5B2F270D-6127-4230-AAA0-00D1740544F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811890" y="252965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="" xmlns:a16="http://schemas.microsoft.com/office/drawing/2014/main" id="{1FCAD4D1-1D22-4C76-A670-F8AC37A106D2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9117565" y="15962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Freeform 44">
            <a:extLst>
              <a:ext uri="{FF2B5EF4-FFF2-40B4-BE49-F238E27FC236}">
                <a16:creationId xmlns="" xmlns:a16="http://schemas.microsoft.com/office/drawing/2014/main" id="{C3AF9648-F60B-452B-86AC-AB13E224D3FD}"/>
              </a:ext>
            </a:extLst>
          </p:cNvPr>
          <p:cNvSpPr>
            <a:spLocks noChangeAspect="1"/>
          </p:cNvSpPr>
          <p:nvPr userDrawn="1"/>
        </p:nvSpPr>
        <p:spPr>
          <a:xfrm>
            <a:off x="4705886" y="43149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="" xmlns:a16="http://schemas.microsoft.com/office/drawing/2014/main" id="{ADE84C9C-AE4C-4919-85E3-27955132D9EC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5202790" y="44537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4129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819076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50AE06E-08A3-48B7-8322-CE3798623A8B}"/>
              </a:ext>
            </a:extLst>
          </p:cNvPr>
          <p:cNvSpPr/>
          <p:nvPr userDrawn="1"/>
        </p:nvSpPr>
        <p:spPr>
          <a:xfrm>
            <a:off x="-1" y="1819076"/>
            <a:ext cx="1875635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="" xmlns:a16="http://schemas.microsoft.com/office/drawing/2014/main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45214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3723FA40-FCE6-4B16-AF36-281B510020E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33463" y="1792600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198B135-3ED1-42E9-A42D-5B4F7F10C23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33463" y="2878386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B0371065-5281-4086-9A62-2FB24E56E50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33463" y="3964172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1805CC9B-AA32-4069-B262-3DA21DB7FF5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33463" y="5049957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="" xmlns:a16="http://schemas.microsoft.com/office/drawing/2014/main" id="{EAF47A72-6930-4058-A5F2-8E8A5F1A5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90767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E514C0E-C202-46C1-9852-BA3E45CA02B3}"/>
              </a:ext>
            </a:extLst>
          </p:cNvPr>
          <p:cNvSpPr/>
          <p:nvPr userDrawn="1"/>
        </p:nvSpPr>
        <p:spPr>
          <a:xfrm>
            <a:off x="9315811" y="3209360"/>
            <a:ext cx="216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F202D61-F30B-4228-A377-5750CAA2B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315811" y="177303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C423E02-128E-42A1-8953-2DE50A51FCF9}"/>
              </a:ext>
            </a:extLst>
          </p:cNvPr>
          <p:cNvSpPr/>
          <p:nvPr userDrawn="1"/>
        </p:nvSpPr>
        <p:spPr>
          <a:xfrm>
            <a:off x="7155811" y="4645814"/>
            <a:ext cx="2160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06F87C8A-190B-4FCA-A7E1-913DC2A32AA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315811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AA0A630E-93DB-487F-929A-17764764CDB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15559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711B731-17ED-4D6F-800A-73D3A14C3992}"/>
              </a:ext>
            </a:extLst>
          </p:cNvPr>
          <p:cNvSpPr/>
          <p:nvPr userDrawn="1"/>
        </p:nvSpPr>
        <p:spPr>
          <a:xfrm>
            <a:off x="7155811" y="1773034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6746A58-880F-470E-AAFB-4D7CB30D2CF6}"/>
              </a:ext>
            </a:extLst>
          </p:cNvPr>
          <p:cNvSpPr/>
          <p:nvPr userDrawn="1"/>
        </p:nvSpPr>
        <p:spPr>
          <a:xfrm>
            <a:off x="4995381" y="3209360"/>
            <a:ext cx="2160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FBD37972-1F7F-4C9E-A6D4-C90E3B8369F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994903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8E23BEDE-B250-40DE-8D39-C0803D8CC43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283516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D3AFCEB-A5C6-4DD3-BD22-AE741EDA18AE}"/>
              </a:ext>
            </a:extLst>
          </p:cNvPr>
          <p:cNvSpPr/>
          <p:nvPr userDrawn="1"/>
        </p:nvSpPr>
        <p:spPr>
          <a:xfrm>
            <a:off x="674951" y="3209360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="" xmlns:a16="http://schemas.microsoft.com/office/drawing/2014/main" id="{B5DC6E82-1C6B-48EE-8DA8-170A8B2427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0445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="" xmlns:a16="http://schemas.microsoft.com/office/drawing/2014/main" id="{748D85DA-55FA-483F-AB10-C7570C4473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5840" y="1478364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="" xmlns:a16="http://schemas.microsoft.com/office/drawing/2014/main" id="{1F59985C-8D83-4C2F-A77E-7409877460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5840" y="3120588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="" xmlns:a16="http://schemas.microsoft.com/office/drawing/2014/main" id="{9FFF4ED5-B4BB-4511-BAAB-643117CC53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5840" y="4762777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91EFECA9-E86B-4786-893E-598AACF58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16377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="" xmlns:a16="http://schemas.microsoft.com/office/drawing/2014/main" id="{34EDB837-B580-4594-B731-E5003B304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00000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="" xmlns:a16="http://schemas.microsoft.com/office/drawing/2014/main" id="{7357A188-0C12-42C9-978C-C9C96AE211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29129" y="1766364"/>
            <a:ext cx="2052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1CDAEB8-C380-4585-AF5E-9239B85467FF}"/>
              </a:ext>
            </a:extLst>
          </p:cNvPr>
          <p:cNvSpPr/>
          <p:nvPr userDrawn="1"/>
        </p:nvSpPr>
        <p:spPr>
          <a:xfrm>
            <a:off x="0" y="3120588"/>
            <a:ext cx="6481129" cy="155069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3F0EDCD-8042-4D71-BF31-EA988202BFCC}"/>
              </a:ext>
            </a:extLst>
          </p:cNvPr>
          <p:cNvSpPr/>
          <p:nvPr userDrawn="1"/>
        </p:nvSpPr>
        <p:spPr>
          <a:xfrm>
            <a:off x="4429129" y="2912764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4F4A05E-6641-4664-BFC0-C9825CBA2DD2}"/>
              </a:ext>
            </a:extLst>
          </p:cNvPr>
          <p:cNvSpPr/>
          <p:nvPr userDrawn="1"/>
        </p:nvSpPr>
        <p:spPr>
          <a:xfrm>
            <a:off x="6575840" y="2912764"/>
            <a:ext cx="205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4DE6A5E-4942-4403-9E96-15A90E9769CC}"/>
              </a:ext>
            </a:extLst>
          </p:cNvPr>
          <p:cNvSpPr/>
          <p:nvPr userDrawn="1"/>
        </p:nvSpPr>
        <p:spPr>
          <a:xfrm>
            <a:off x="6575840" y="4563278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81AA1FC-A026-419C-BCC1-A178BDFD1AED}"/>
              </a:ext>
            </a:extLst>
          </p:cNvPr>
          <p:cNvSpPr/>
          <p:nvPr userDrawn="1"/>
        </p:nvSpPr>
        <p:spPr>
          <a:xfrm>
            <a:off x="6575840" y="6202777"/>
            <a:ext cx="205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EA4A0FF-3048-41CF-8C3B-89DDC877F673}"/>
              </a:ext>
            </a:extLst>
          </p:cNvPr>
          <p:cNvSpPr/>
          <p:nvPr userDrawn="1"/>
        </p:nvSpPr>
        <p:spPr>
          <a:xfrm>
            <a:off x="8717920" y="4563278"/>
            <a:ext cx="169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AA162D9-B8DB-43D5-9501-BB93810F4E35}"/>
              </a:ext>
            </a:extLst>
          </p:cNvPr>
          <p:cNvSpPr/>
          <p:nvPr userDrawn="1"/>
        </p:nvSpPr>
        <p:spPr>
          <a:xfrm>
            <a:off x="10500000" y="4563278"/>
            <a:ext cx="169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="" xmlns:a16="http://schemas.microsoft.com/office/drawing/2014/main" id="{9EB979E4-AE0D-438C-A9FB-60544B69C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99048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1161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="" xmlns:a16="http://schemas.microsoft.com/office/drawing/2014/main" id="{35068011-3E24-404B-997C-ABD66374BC7E}"/>
              </a:ext>
            </a:extLst>
          </p:cNvPr>
          <p:cNvSpPr/>
          <p:nvPr userDrawn="1"/>
        </p:nvSpPr>
        <p:spPr>
          <a:xfrm>
            <a:off x="5796" y="4873507"/>
            <a:ext cx="12192000" cy="1988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0">
            <a:extLst>
              <a:ext uri="{FF2B5EF4-FFF2-40B4-BE49-F238E27FC236}">
                <a16:creationId xmlns="" xmlns:a16="http://schemas.microsoft.com/office/drawing/2014/main" id="{AD1DE5BA-BA06-4EBF-9938-3F11999554D9}"/>
              </a:ext>
            </a:extLst>
          </p:cNvPr>
          <p:cNvSpPr/>
          <p:nvPr userDrawn="1"/>
        </p:nvSpPr>
        <p:spPr>
          <a:xfrm>
            <a:off x="2795451" y="3684257"/>
            <a:ext cx="6773112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="" xmlns:a16="http://schemas.microsoft.com/office/drawing/2014/main" id="{F7A08108-4EE6-461B-9FF3-F537D87628DE}"/>
              </a:ext>
            </a:extLst>
          </p:cNvPr>
          <p:cNvSpPr/>
          <p:nvPr userDrawn="1"/>
        </p:nvSpPr>
        <p:spPr>
          <a:xfrm>
            <a:off x="2795452" y="1518828"/>
            <a:ext cx="8674446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="" xmlns:a16="http://schemas.microsoft.com/office/drawing/2014/main" id="{70B55793-022B-40B7-AD0E-44BFA6CCA944}"/>
              </a:ext>
            </a:extLst>
          </p:cNvPr>
          <p:cNvSpPr/>
          <p:nvPr userDrawn="1"/>
        </p:nvSpPr>
        <p:spPr>
          <a:xfrm>
            <a:off x="2795452" y="2240638"/>
            <a:ext cx="8040025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="" xmlns:a16="http://schemas.microsoft.com/office/drawing/2014/main" id="{AE96286A-6E16-47F3-8E5A-2F3D95830AF1}"/>
              </a:ext>
            </a:extLst>
          </p:cNvPr>
          <p:cNvSpPr/>
          <p:nvPr userDrawn="1"/>
        </p:nvSpPr>
        <p:spPr>
          <a:xfrm>
            <a:off x="2795452" y="2962448"/>
            <a:ext cx="7406569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="" xmlns:a16="http://schemas.microsoft.com/office/drawing/2014/main" id="{F49343B5-4DD0-4DD6-A724-99AEB3EDFC59}"/>
              </a:ext>
            </a:extLst>
          </p:cNvPr>
          <p:cNvSpPr/>
          <p:nvPr userDrawn="1"/>
        </p:nvSpPr>
        <p:spPr>
          <a:xfrm>
            <a:off x="5796" y="4347"/>
            <a:ext cx="12192000" cy="9807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134928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19" name="Rounded Rectangle 39">
            <a:extLst>
              <a:ext uri="{FF2B5EF4-FFF2-40B4-BE49-F238E27FC236}">
                <a16:creationId xmlns="" xmlns:a16="http://schemas.microsoft.com/office/drawing/2014/main" id="{8E77609A-C716-4CBD-BEA4-A609FE58474A}"/>
              </a:ext>
            </a:extLst>
          </p:cNvPr>
          <p:cNvSpPr/>
          <p:nvPr userDrawn="1"/>
        </p:nvSpPr>
        <p:spPr>
          <a:xfrm rot="2483232">
            <a:off x="-67621" y="1813625"/>
            <a:ext cx="4223096" cy="5102585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2" name="Group 25">
            <a:extLst>
              <a:ext uri="{FF2B5EF4-FFF2-40B4-BE49-F238E27FC236}">
                <a16:creationId xmlns="" xmlns:a16="http://schemas.microsoft.com/office/drawing/2014/main" id="{C3C36A55-5CA9-4DE6-9CF6-5BCA648BB917}"/>
              </a:ext>
            </a:extLst>
          </p:cNvPr>
          <p:cNvGrpSpPr/>
          <p:nvPr userDrawn="1"/>
        </p:nvGrpSpPr>
        <p:grpSpPr>
          <a:xfrm rot="20722853">
            <a:off x="1182415" y="1329448"/>
            <a:ext cx="1957012" cy="3534846"/>
            <a:chOff x="445712" y="1449040"/>
            <a:chExt cx="2113018" cy="3924176"/>
          </a:xfrm>
        </p:grpSpPr>
        <p:sp>
          <p:nvSpPr>
            <p:cNvPr id="22" name="Rounded Rectangle 17">
              <a:extLst>
                <a:ext uri="{FF2B5EF4-FFF2-40B4-BE49-F238E27FC236}">
                  <a16:creationId xmlns="" xmlns:a16="http://schemas.microsoft.com/office/drawing/2014/main" id="{E1E721D1-1CB8-4236-BB6B-28EEE4CFD708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ectangle 19">
              <a:extLst>
                <a:ext uri="{FF2B5EF4-FFF2-40B4-BE49-F238E27FC236}">
                  <a16:creationId xmlns="" xmlns:a16="http://schemas.microsoft.com/office/drawing/2014/main" id="{6A5115FB-497D-4B6A-98E3-9881A4521F6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4" name="Group 24">
              <a:extLst>
                <a:ext uri="{FF2B5EF4-FFF2-40B4-BE49-F238E27FC236}">
                  <a16:creationId xmlns="" xmlns:a16="http://schemas.microsoft.com/office/drawing/2014/main" id="{AFC36484-4A34-49A7-8E44-698758E5D86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5" name="Oval 22">
                <a:extLst>
                  <a:ext uri="{FF2B5EF4-FFF2-40B4-BE49-F238E27FC236}">
                    <a16:creationId xmlns="" xmlns:a16="http://schemas.microsoft.com/office/drawing/2014/main" id="{E2DA39FA-6830-4BE3-94A6-ED9AE21647B0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Rounded Rectangle 23">
                <a:extLst>
                  <a:ext uri="{FF2B5EF4-FFF2-40B4-BE49-F238E27FC236}">
                    <a16:creationId xmlns="" xmlns:a16="http://schemas.microsoft.com/office/drawing/2014/main" id="{DAA36B1E-0B62-4DE0-83A5-12E8EBB4F86D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1" name="Picture Placeholder 2">
            <a:extLst>
              <a:ext uri="{FF2B5EF4-FFF2-40B4-BE49-F238E27FC236}">
                <a16:creationId xmlns="" xmlns:a16="http://schemas.microsoft.com/office/drawing/2014/main" id="{580C7545-90AC-4A60-96DA-F91A324F4C1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0000">
            <a:off x="1270587" y="1627803"/>
            <a:ext cx="1786145" cy="29000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1276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688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24143A-F10B-4EA4-AFD5-E591DDB5B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43793A-194D-49A1-85A8-12DAAC8EC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902D9C-6272-4B41-9576-082FFA57A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B60-FD6C-4BB5-AAD3-4BDB36088995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B2D81E0-737C-4E5A-AD78-47F85D1B7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774A60-236D-47D6-B554-A53D12F3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2ACD-963A-412C-8C38-2F4F3034DD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939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D1B174B9-DDA6-43AC-94FF-E49E8A4C9EE5}"/>
              </a:ext>
            </a:extLst>
          </p:cNvPr>
          <p:cNvSpPr/>
          <p:nvPr userDrawn="1"/>
        </p:nvSpPr>
        <p:spPr>
          <a:xfrm>
            <a:off x="2" y="1"/>
            <a:ext cx="8641787" cy="6858000"/>
          </a:xfrm>
          <a:custGeom>
            <a:avLst/>
            <a:gdLst>
              <a:gd name="connsiteX0" fmla="*/ 0 w 8641787"/>
              <a:gd name="connsiteY0" fmla="*/ 0 h 6858000"/>
              <a:gd name="connsiteX1" fmla="*/ 6012887 w 8641787"/>
              <a:gd name="connsiteY1" fmla="*/ 0 h 6858000"/>
              <a:gd name="connsiteX2" fmla="*/ 8641787 w 8641787"/>
              <a:gd name="connsiteY2" fmla="*/ 6858000 h 6858000"/>
              <a:gd name="connsiteX3" fmla="*/ 0 w 86417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1787" h="6858000">
                <a:moveTo>
                  <a:pt x="0" y="0"/>
                </a:moveTo>
                <a:lnTo>
                  <a:pt x="6012887" y="0"/>
                </a:lnTo>
                <a:lnTo>
                  <a:pt x="8641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6AFFB5B8-275F-4541-94CB-C7A723310F6D}"/>
              </a:ext>
            </a:extLst>
          </p:cNvPr>
          <p:cNvSpPr/>
          <p:nvPr userDrawn="1"/>
        </p:nvSpPr>
        <p:spPr>
          <a:xfrm rot="20330711">
            <a:off x="7416424" y="-293215"/>
            <a:ext cx="234813" cy="7444430"/>
          </a:xfrm>
          <a:custGeom>
            <a:avLst/>
            <a:gdLst>
              <a:gd name="connsiteX0" fmla="*/ 0 w 234813"/>
              <a:gd name="connsiteY0" fmla="*/ 0 h 7444430"/>
              <a:gd name="connsiteX1" fmla="*/ 234813 w 234813"/>
              <a:gd name="connsiteY1" fmla="*/ 90866 h 7444430"/>
              <a:gd name="connsiteX2" fmla="*/ 234813 w 234813"/>
              <a:gd name="connsiteY2" fmla="*/ 7444430 h 7444430"/>
              <a:gd name="connsiteX3" fmla="*/ 0 w 234813"/>
              <a:gd name="connsiteY3" fmla="*/ 7353565 h 744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7444430">
                <a:moveTo>
                  <a:pt x="0" y="0"/>
                </a:moveTo>
                <a:lnTo>
                  <a:pt x="234813" y="90866"/>
                </a:lnTo>
                <a:lnTo>
                  <a:pt x="234813" y="7444430"/>
                </a:lnTo>
                <a:lnTo>
                  <a:pt x="0" y="735356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2A91EB93-1A80-4108-9845-8CEBD98D597C}"/>
              </a:ext>
            </a:extLst>
          </p:cNvPr>
          <p:cNvSpPr/>
          <p:nvPr userDrawn="1"/>
        </p:nvSpPr>
        <p:spPr>
          <a:xfrm rot="20330711">
            <a:off x="8020265" y="-134683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F3E07247-868E-438C-BD34-0D0EC28772B4}"/>
              </a:ext>
            </a:extLst>
          </p:cNvPr>
          <p:cNvSpPr/>
          <p:nvPr userDrawn="1"/>
        </p:nvSpPr>
        <p:spPr>
          <a:xfrm rot="20330711" flipH="1" flipV="1">
            <a:off x="10369955" y="4253071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83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747C4C6-F743-4638-89B5-60146629A59E}"/>
              </a:ext>
            </a:extLst>
          </p:cNvPr>
          <p:cNvGrpSpPr/>
          <p:nvPr userDrawn="1"/>
        </p:nvGrpSpPr>
        <p:grpSpPr>
          <a:xfrm flipH="1">
            <a:off x="2657472" y="1971671"/>
            <a:ext cx="1343029" cy="1343029"/>
            <a:chOff x="2190747" y="1657346"/>
            <a:chExt cx="1343029" cy="1343029"/>
          </a:xfrm>
        </p:grpSpPr>
        <p:sp>
          <p:nvSpPr>
            <p:cNvPr id="2" name="Arc 1">
              <a:extLst>
                <a:ext uri="{FF2B5EF4-FFF2-40B4-BE49-F238E27FC236}">
                  <a16:creationId xmlns="" xmlns:a16="http://schemas.microsoft.com/office/drawing/2014/main" id="{B7C2B258-141E-4BC9-85CA-9FDBB30C46BF}"/>
                </a:ext>
              </a:extLst>
            </p:cNvPr>
            <p:cNvSpPr/>
            <p:nvPr userDrawn="1"/>
          </p:nvSpPr>
          <p:spPr>
            <a:xfrm>
              <a:off x="2705100" y="2190749"/>
              <a:ext cx="504825" cy="504825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Arc 3">
              <a:extLst>
                <a:ext uri="{FF2B5EF4-FFF2-40B4-BE49-F238E27FC236}">
                  <a16:creationId xmlns="" xmlns:a16="http://schemas.microsoft.com/office/drawing/2014/main" id="{10A7735F-90FC-4DD6-9A30-EA9FF118174A}"/>
                </a:ext>
              </a:extLst>
            </p:cNvPr>
            <p:cNvSpPr/>
            <p:nvPr userDrawn="1"/>
          </p:nvSpPr>
          <p:spPr>
            <a:xfrm>
              <a:off x="2481261" y="1947860"/>
              <a:ext cx="895351" cy="895351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Arc 4">
              <a:extLst>
                <a:ext uri="{FF2B5EF4-FFF2-40B4-BE49-F238E27FC236}">
                  <a16:creationId xmlns="" xmlns:a16="http://schemas.microsoft.com/office/drawing/2014/main" id="{3B29125C-EA5F-47C9-9310-E31997A572C3}"/>
                </a:ext>
              </a:extLst>
            </p:cNvPr>
            <p:cNvSpPr/>
            <p:nvPr userDrawn="1"/>
          </p:nvSpPr>
          <p:spPr>
            <a:xfrm>
              <a:off x="2190747" y="1657346"/>
              <a:ext cx="1343029" cy="1343029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196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12192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02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747C4C6-F743-4638-89B5-60146629A59E}"/>
              </a:ext>
            </a:extLst>
          </p:cNvPr>
          <p:cNvGrpSpPr/>
          <p:nvPr userDrawn="1"/>
        </p:nvGrpSpPr>
        <p:grpSpPr>
          <a:xfrm flipH="1">
            <a:off x="2657472" y="1971671"/>
            <a:ext cx="1343029" cy="1343029"/>
            <a:chOff x="2190747" y="1657346"/>
            <a:chExt cx="1343029" cy="1343029"/>
          </a:xfrm>
        </p:grpSpPr>
        <p:sp>
          <p:nvSpPr>
            <p:cNvPr id="2" name="Arc 1">
              <a:extLst>
                <a:ext uri="{FF2B5EF4-FFF2-40B4-BE49-F238E27FC236}">
                  <a16:creationId xmlns="" xmlns:a16="http://schemas.microsoft.com/office/drawing/2014/main" id="{B7C2B258-141E-4BC9-85CA-9FDBB30C46BF}"/>
                </a:ext>
              </a:extLst>
            </p:cNvPr>
            <p:cNvSpPr/>
            <p:nvPr userDrawn="1"/>
          </p:nvSpPr>
          <p:spPr>
            <a:xfrm>
              <a:off x="2705100" y="2190749"/>
              <a:ext cx="504825" cy="504825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Arc 3">
              <a:extLst>
                <a:ext uri="{FF2B5EF4-FFF2-40B4-BE49-F238E27FC236}">
                  <a16:creationId xmlns="" xmlns:a16="http://schemas.microsoft.com/office/drawing/2014/main" id="{10A7735F-90FC-4DD6-9A30-EA9FF118174A}"/>
                </a:ext>
              </a:extLst>
            </p:cNvPr>
            <p:cNvSpPr/>
            <p:nvPr userDrawn="1"/>
          </p:nvSpPr>
          <p:spPr>
            <a:xfrm>
              <a:off x="2481261" y="1947860"/>
              <a:ext cx="895351" cy="895351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Arc 4">
              <a:extLst>
                <a:ext uri="{FF2B5EF4-FFF2-40B4-BE49-F238E27FC236}">
                  <a16:creationId xmlns="" xmlns:a16="http://schemas.microsoft.com/office/drawing/2014/main" id="{3B29125C-EA5F-47C9-9310-E31997A572C3}"/>
                </a:ext>
              </a:extLst>
            </p:cNvPr>
            <p:cNvSpPr/>
            <p:nvPr userDrawn="1"/>
          </p:nvSpPr>
          <p:spPr>
            <a:xfrm>
              <a:off x="2190747" y="1657346"/>
              <a:ext cx="1343029" cy="1343029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07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756" r:id="rId3"/>
    <p:sldLayoutId id="2147483759" r:id="rId4"/>
    <p:sldLayoutId id="2147483761" r:id="rId5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6" r:id="rId3"/>
    <p:sldLayoutId id="2147483739" r:id="rId4"/>
    <p:sldLayoutId id="2147483740" r:id="rId5"/>
    <p:sldLayoutId id="2147483751" r:id="rId6"/>
    <p:sldLayoutId id="2147483738" r:id="rId7"/>
    <p:sldLayoutId id="2147483741" r:id="rId8"/>
    <p:sldLayoutId id="2147483742" r:id="rId9"/>
    <p:sldLayoutId id="2147483743" r:id="rId10"/>
    <p:sldLayoutId id="2147483754" r:id="rId11"/>
    <p:sldLayoutId id="2147483744" r:id="rId12"/>
    <p:sldLayoutId id="2147483745" r:id="rId13"/>
    <p:sldLayoutId id="2147483746" r:id="rId14"/>
    <p:sldLayoutId id="2147483747" r:id="rId15"/>
    <p:sldLayoutId id="2147483750" r:id="rId16"/>
    <p:sldLayoutId id="2147483748" r:id="rId17"/>
    <p:sldLayoutId id="2147483757" r:id="rId18"/>
    <p:sldLayoutId id="2147483758" r:id="rId19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nkonyvtar.hu/hu/tartalom/tamop425/2011_0001_519_42551/ch06s03.html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459283" y="6398792"/>
            <a:ext cx="1446644" cy="355525"/>
            <a:chOff x="3275856" y="1242391"/>
            <a:chExt cx="1656184" cy="407020"/>
          </a:xfrm>
        </p:grpSpPr>
        <p:sp>
          <p:nvSpPr>
            <p:cNvPr id="11" name="Rounded Rectangle 10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pic>
          <p:nvPicPr>
            <p:cNvPr id="12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7243071" y="2215643"/>
            <a:ext cx="4800224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altLang="ko-KR" sz="2800" b="1" dirty="0">
                <a:solidFill>
                  <a:srgbClr val="FFC000"/>
                </a:solidFill>
                <a:latin typeface="Bookman Old Style" panose="02050604050505020204" pitchFamily="18" charset="0"/>
                <a:cs typeface="Arial" pitchFamily="34" charset="0"/>
              </a:rPr>
              <a:t>A jelen és a távlatok: </a:t>
            </a:r>
          </a:p>
          <a:p>
            <a:pPr algn="ctr"/>
            <a:r>
              <a:rPr lang="hu-HU" altLang="ko-KR" sz="2800" b="1" dirty="0">
                <a:solidFill>
                  <a:srgbClr val="FFC000"/>
                </a:solidFill>
                <a:latin typeface="Bookman Old Style" panose="02050604050505020204" pitchFamily="18" charset="0"/>
                <a:cs typeface="Arial" pitchFamily="34" charset="0"/>
              </a:rPr>
              <a:t>a magyar tudományos könyvtárügy stratégiái:</a:t>
            </a:r>
          </a:p>
          <a:p>
            <a:pPr algn="ctr"/>
            <a:r>
              <a:rPr lang="hu-HU" altLang="ko-KR" sz="2800" b="1" dirty="0">
                <a:solidFill>
                  <a:srgbClr val="FFC000"/>
                </a:solidFill>
                <a:latin typeface="Bookman Old Style" panose="02050604050505020204" pitchFamily="18" charset="0"/>
                <a:cs typeface="Arial" pitchFamily="34" charset="0"/>
              </a:rPr>
              <a:t>korreferátum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7037675" y="4297125"/>
            <a:ext cx="4775486" cy="17030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  <a:spcBef>
                <a:spcPts val="400"/>
              </a:spcBef>
            </a:pPr>
            <a:r>
              <a:rPr lang="hu-HU" altLang="hu-HU" b="1" dirty="0">
                <a:solidFill>
                  <a:schemeClr val="bg1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GERENCSÉR JUDIT</a:t>
            </a:r>
          </a:p>
          <a:p>
            <a:pPr algn="ctr">
              <a:lnSpc>
                <a:spcPct val="80000"/>
              </a:lnSpc>
              <a:spcBef>
                <a:spcPts val="400"/>
              </a:spcBef>
            </a:pPr>
            <a:r>
              <a:rPr lang="hu-HU" altLang="hu-HU" dirty="0">
                <a:solidFill>
                  <a:schemeClr val="bg1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A Kúria </a:t>
            </a:r>
            <a:r>
              <a:rPr lang="hu-HU" altLang="hu-HU" dirty="0" err="1">
                <a:solidFill>
                  <a:schemeClr val="bg1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Tőry</a:t>
            </a:r>
            <a:r>
              <a:rPr lang="hu-HU" altLang="hu-HU" dirty="0">
                <a:solidFill>
                  <a:schemeClr val="bg1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Gusztáv </a:t>
            </a:r>
          </a:p>
          <a:p>
            <a:pPr algn="ctr">
              <a:lnSpc>
                <a:spcPct val="80000"/>
              </a:lnSpc>
              <a:spcBef>
                <a:spcPts val="400"/>
              </a:spcBef>
            </a:pPr>
            <a:r>
              <a:rPr lang="hu-HU" altLang="hu-HU" dirty="0">
                <a:solidFill>
                  <a:schemeClr val="bg1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Jogi Szakkönyvtára vezetője </a:t>
            </a:r>
          </a:p>
          <a:p>
            <a:pPr algn="ctr">
              <a:lnSpc>
                <a:spcPct val="80000"/>
              </a:lnSpc>
              <a:spcBef>
                <a:spcPts val="400"/>
              </a:spcBef>
            </a:pPr>
            <a:endParaRPr lang="hu-HU" altLang="hu-HU" dirty="0">
              <a:solidFill>
                <a:schemeClr val="bg1"/>
              </a:solidFill>
              <a:latin typeface="Bookman Old Style" panose="02050604050505020204" pitchFamily="18" charset="0"/>
              <a:ea typeface="Arial Unicode MS" panose="020B0604020202020204" pitchFamily="34" charset="-128"/>
              <a:cs typeface="Tahoma" panose="020B0604030504040204" pitchFamily="34" charset="0"/>
            </a:endParaRPr>
          </a:p>
          <a:p>
            <a:pPr algn="ctr">
              <a:lnSpc>
                <a:spcPct val="80000"/>
              </a:lnSpc>
              <a:spcBef>
                <a:spcPts val="400"/>
              </a:spcBef>
            </a:pPr>
            <a:r>
              <a:rPr lang="hu-HU" altLang="hu-HU" b="1" dirty="0">
                <a:solidFill>
                  <a:schemeClr val="bg1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Szakkönyvtári Seregszemle – </a:t>
            </a:r>
          </a:p>
          <a:p>
            <a:pPr algn="ctr">
              <a:lnSpc>
                <a:spcPct val="80000"/>
              </a:lnSpc>
              <a:spcBef>
                <a:spcPts val="400"/>
              </a:spcBef>
            </a:pPr>
            <a:r>
              <a:rPr lang="hu-HU" altLang="hu-HU" b="1" dirty="0">
                <a:solidFill>
                  <a:schemeClr val="bg1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2019. március </a:t>
            </a:r>
            <a:r>
              <a:rPr lang="hu-HU" altLang="hu-HU" sz="2000" b="1" dirty="0">
                <a:solidFill>
                  <a:schemeClr val="bg1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12. </a:t>
            </a:r>
          </a:p>
        </p:txBody>
      </p:sp>
      <p:sp>
        <p:nvSpPr>
          <p:cNvPr id="32" name="Isosceles Triangle 51">
            <a:extLst>
              <a:ext uri="{FF2B5EF4-FFF2-40B4-BE49-F238E27FC236}">
                <a16:creationId xmlns="" xmlns:a16="http://schemas.microsoft.com/office/drawing/2014/main" id="{C7F4914A-EC4B-4F9A-BEB7-0A38D775830D}"/>
              </a:ext>
            </a:extLst>
          </p:cNvPr>
          <p:cNvSpPr/>
          <p:nvPr/>
        </p:nvSpPr>
        <p:spPr>
          <a:xfrm>
            <a:off x="5458499" y="3355305"/>
            <a:ext cx="226184" cy="16586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Parallelogram 15">
            <a:extLst>
              <a:ext uri="{FF2B5EF4-FFF2-40B4-BE49-F238E27FC236}">
                <a16:creationId xmlns="" xmlns:a16="http://schemas.microsoft.com/office/drawing/2014/main" id="{24C7C768-EB95-4E47-966B-307DC6C5CE5F}"/>
              </a:ext>
            </a:extLst>
          </p:cNvPr>
          <p:cNvSpPr/>
          <p:nvPr/>
        </p:nvSpPr>
        <p:spPr>
          <a:xfrm rot="16200000">
            <a:off x="4978482" y="610336"/>
            <a:ext cx="334943" cy="362564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Oval 66">
            <a:extLst>
              <a:ext uri="{FF2B5EF4-FFF2-40B4-BE49-F238E27FC236}">
                <a16:creationId xmlns="" xmlns:a16="http://schemas.microsoft.com/office/drawing/2014/main" id="{5E1A3659-43CE-4610-A2AD-E309F70E9E0E}"/>
              </a:ext>
            </a:extLst>
          </p:cNvPr>
          <p:cNvSpPr/>
          <p:nvPr/>
        </p:nvSpPr>
        <p:spPr>
          <a:xfrm rot="20700000">
            <a:off x="5750683" y="4256921"/>
            <a:ext cx="306925" cy="262906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Rectangle 130">
            <a:extLst>
              <a:ext uri="{FF2B5EF4-FFF2-40B4-BE49-F238E27FC236}">
                <a16:creationId xmlns="" xmlns:a16="http://schemas.microsoft.com/office/drawing/2014/main" id="{C38AB0EB-3E4B-4EB3-8986-8912DDE2B3BD}"/>
              </a:ext>
            </a:extLst>
          </p:cNvPr>
          <p:cNvSpPr/>
          <p:nvPr/>
        </p:nvSpPr>
        <p:spPr>
          <a:xfrm>
            <a:off x="6543350" y="925548"/>
            <a:ext cx="393301" cy="3950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6" name="Oval 25">
            <a:extLst>
              <a:ext uri="{FF2B5EF4-FFF2-40B4-BE49-F238E27FC236}">
                <a16:creationId xmlns="" xmlns:a16="http://schemas.microsoft.com/office/drawing/2014/main" id="{7EC3674A-B92E-4495-AB74-A7153464DC61}"/>
              </a:ext>
            </a:extLst>
          </p:cNvPr>
          <p:cNvSpPr>
            <a:spLocks noChangeAspect="1"/>
          </p:cNvSpPr>
          <p:nvPr/>
        </p:nvSpPr>
        <p:spPr>
          <a:xfrm>
            <a:off x="4353699" y="1754911"/>
            <a:ext cx="193723" cy="193988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ound Same Side Corner Rectangle 8">
            <a:extLst>
              <a:ext uri="{FF2B5EF4-FFF2-40B4-BE49-F238E27FC236}">
                <a16:creationId xmlns="" xmlns:a16="http://schemas.microsoft.com/office/drawing/2014/main" id="{1C893DA3-52C7-4BA5-8365-136F4E11773F}"/>
              </a:ext>
            </a:extLst>
          </p:cNvPr>
          <p:cNvSpPr/>
          <p:nvPr/>
        </p:nvSpPr>
        <p:spPr>
          <a:xfrm>
            <a:off x="4964671" y="2640492"/>
            <a:ext cx="158632" cy="158875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ounded Rectangle 51">
            <a:extLst>
              <a:ext uri="{FF2B5EF4-FFF2-40B4-BE49-F238E27FC236}">
                <a16:creationId xmlns="" xmlns:a16="http://schemas.microsoft.com/office/drawing/2014/main" id="{69A29945-1B5C-480A-AD72-3775F4CC415D}"/>
              </a:ext>
            </a:extLst>
          </p:cNvPr>
          <p:cNvSpPr/>
          <p:nvPr/>
        </p:nvSpPr>
        <p:spPr>
          <a:xfrm rot="16200000" flipH="1">
            <a:off x="5219065" y="1825556"/>
            <a:ext cx="237102" cy="223294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9" name="Rounded Rectangle 2">
            <a:extLst>
              <a:ext uri="{FF2B5EF4-FFF2-40B4-BE49-F238E27FC236}">
                <a16:creationId xmlns="" xmlns:a16="http://schemas.microsoft.com/office/drawing/2014/main" id="{2027F04B-4AD3-4E0F-9BAB-5353137B1708}"/>
              </a:ext>
            </a:extLst>
          </p:cNvPr>
          <p:cNvSpPr/>
          <p:nvPr/>
        </p:nvSpPr>
        <p:spPr>
          <a:xfrm>
            <a:off x="360293" y="3850243"/>
            <a:ext cx="362565" cy="3625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0" name="Rounded Rectangle 8">
            <a:extLst>
              <a:ext uri="{FF2B5EF4-FFF2-40B4-BE49-F238E27FC236}">
                <a16:creationId xmlns="" xmlns:a16="http://schemas.microsoft.com/office/drawing/2014/main" id="{97542CC7-8662-43EF-AC65-2E16AB462F1F}"/>
              </a:ext>
            </a:extLst>
          </p:cNvPr>
          <p:cNvSpPr/>
          <p:nvPr/>
        </p:nvSpPr>
        <p:spPr>
          <a:xfrm>
            <a:off x="4653360" y="3758170"/>
            <a:ext cx="144473" cy="144457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1" name="Rounded Rectangle 2">
            <a:extLst>
              <a:ext uri="{FF2B5EF4-FFF2-40B4-BE49-F238E27FC236}">
                <a16:creationId xmlns="" xmlns:a16="http://schemas.microsoft.com/office/drawing/2014/main" id="{DD85458F-48EB-44AD-A28A-C6D6613255DB}"/>
              </a:ext>
            </a:extLst>
          </p:cNvPr>
          <p:cNvSpPr/>
          <p:nvPr/>
        </p:nvSpPr>
        <p:spPr>
          <a:xfrm>
            <a:off x="6178829" y="2444357"/>
            <a:ext cx="290471" cy="290471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Rounded Rectangle 3">
            <a:extLst>
              <a:ext uri="{FF2B5EF4-FFF2-40B4-BE49-F238E27FC236}">
                <a16:creationId xmlns="" xmlns:a16="http://schemas.microsoft.com/office/drawing/2014/main" id="{87020242-DD7D-482B-A998-6D0326737345}"/>
              </a:ext>
            </a:extLst>
          </p:cNvPr>
          <p:cNvSpPr>
            <a:spLocks noChangeAspect="1"/>
          </p:cNvSpPr>
          <p:nvPr/>
        </p:nvSpPr>
        <p:spPr>
          <a:xfrm>
            <a:off x="2449886" y="604588"/>
            <a:ext cx="290471" cy="290471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3" name="Rounded Rectangle 10">
            <a:extLst>
              <a:ext uri="{FF2B5EF4-FFF2-40B4-BE49-F238E27FC236}">
                <a16:creationId xmlns="" xmlns:a16="http://schemas.microsoft.com/office/drawing/2014/main" id="{32DF34AC-FCFA-46EB-8466-5702232D85A3}"/>
              </a:ext>
            </a:extLst>
          </p:cNvPr>
          <p:cNvSpPr>
            <a:spLocks noChangeAspect="1"/>
          </p:cNvSpPr>
          <p:nvPr/>
        </p:nvSpPr>
        <p:spPr>
          <a:xfrm>
            <a:off x="6917601" y="3702294"/>
            <a:ext cx="356613" cy="362565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Block Arc 6">
            <a:extLst>
              <a:ext uri="{FF2B5EF4-FFF2-40B4-BE49-F238E27FC236}">
                <a16:creationId xmlns="" xmlns:a16="http://schemas.microsoft.com/office/drawing/2014/main" id="{42EEF007-9371-40E9-BCA4-255A1DB8A5C9}"/>
              </a:ext>
            </a:extLst>
          </p:cNvPr>
          <p:cNvSpPr/>
          <p:nvPr/>
        </p:nvSpPr>
        <p:spPr>
          <a:xfrm>
            <a:off x="5469195" y="5635320"/>
            <a:ext cx="444475" cy="448847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5" name="Rounded Rectangle 27">
            <a:extLst>
              <a:ext uri="{FF2B5EF4-FFF2-40B4-BE49-F238E27FC236}">
                <a16:creationId xmlns="" xmlns:a16="http://schemas.microsoft.com/office/drawing/2014/main" id="{7DF97242-39E8-4F84-926D-72677E1CFF32}"/>
              </a:ext>
            </a:extLst>
          </p:cNvPr>
          <p:cNvSpPr/>
          <p:nvPr/>
        </p:nvSpPr>
        <p:spPr>
          <a:xfrm>
            <a:off x="1147873" y="2450021"/>
            <a:ext cx="338606" cy="26009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Chord 15">
            <a:extLst>
              <a:ext uri="{FF2B5EF4-FFF2-40B4-BE49-F238E27FC236}">
                <a16:creationId xmlns="" xmlns:a16="http://schemas.microsoft.com/office/drawing/2014/main" id="{453A3A15-16E1-47FB-B192-E33AA9F62F08}"/>
              </a:ext>
            </a:extLst>
          </p:cNvPr>
          <p:cNvSpPr/>
          <p:nvPr/>
        </p:nvSpPr>
        <p:spPr>
          <a:xfrm>
            <a:off x="3260877" y="1718238"/>
            <a:ext cx="80681" cy="17590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Round Same Side Corner Rectangle 8">
            <a:extLst>
              <a:ext uri="{FF2B5EF4-FFF2-40B4-BE49-F238E27FC236}">
                <a16:creationId xmlns="" xmlns:a16="http://schemas.microsoft.com/office/drawing/2014/main" id="{F572FCCE-C64C-4E2F-ADAB-869065E0B707}"/>
              </a:ext>
            </a:extLst>
          </p:cNvPr>
          <p:cNvSpPr/>
          <p:nvPr/>
        </p:nvSpPr>
        <p:spPr>
          <a:xfrm>
            <a:off x="953425" y="880843"/>
            <a:ext cx="143979" cy="37920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ound Same Side Corner Rectangle 20">
            <a:extLst>
              <a:ext uri="{FF2B5EF4-FFF2-40B4-BE49-F238E27FC236}">
                <a16:creationId xmlns="" xmlns:a16="http://schemas.microsoft.com/office/drawing/2014/main" id="{3EBC4D93-B7CB-4D9A-9EA4-6520EF743FFA}"/>
              </a:ext>
            </a:extLst>
          </p:cNvPr>
          <p:cNvSpPr/>
          <p:nvPr/>
        </p:nvSpPr>
        <p:spPr>
          <a:xfrm rot="10800000">
            <a:off x="742533" y="873267"/>
            <a:ext cx="175165" cy="373662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Freeform 53">
            <a:extLst>
              <a:ext uri="{FF2B5EF4-FFF2-40B4-BE49-F238E27FC236}">
                <a16:creationId xmlns="" xmlns:a16="http://schemas.microsoft.com/office/drawing/2014/main" id="{A96D85E9-ABBD-4BCD-82CA-6C7AF4B75FC3}"/>
              </a:ext>
            </a:extLst>
          </p:cNvPr>
          <p:cNvSpPr/>
          <p:nvPr/>
        </p:nvSpPr>
        <p:spPr>
          <a:xfrm>
            <a:off x="2261271" y="1760622"/>
            <a:ext cx="223294" cy="22894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Donut 39">
            <a:extLst>
              <a:ext uri="{FF2B5EF4-FFF2-40B4-BE49-F238E27FC236}">
                <a16:creationId xmlns="" xmlns:a16="http://schemas.microsoft.com/office/drawing/2014/main" id="{AFC96FA5-353B-483A-9458-49287253EDB3}"/>
              </a:ext>
            </a:extLst>
          </p:cNvPr>
          <p:cNvSpPr/>
          <p:nvPr/>
        </p:nvSpPr>
        <p:spPr>
          <a:xfrm>
            <a:off x="3766911" y="996465"/>
            <a:ext cx="223885" cy="22388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28438A66-1B90-42DE-887B-1D18561A3E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503" y="221372"/>
            <a:ext cx="2648717" cy="96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="" xmlns:a16="http://schemas.microsoft.com/office/drawing/2014/main" id="{12A781ED-0424-49A5-806C-3176942E5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z="28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IFLA Global Vision - </a:t>
            </a:r>
            <a:r>
              <a:rPr lang="hu-HU" sz="28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a könyvtári szakterület </a:t>
            </a:r>
          </a:p>
          <a:p>
            <a:r>
              <a:rPr lang="hu-HU" sz="28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legnagyobb kihívásait és legfontosabb lehetőségeit tárja fel</a:t>
            </a:r>
            <a:endParaRPr lang="hu-HU" sz="1800" dirty="0"/>
          </a:p>
        </p:txBody>
      </p:sp>
      <p:pic>
        <p:nvPicPr>
          <p:cNvPr id="5" name="Tartalom helye 4">
            <a:extLst>
              <a:ext uri="{FF2B5EF4-FFF2-40B4-BE49-F238E27FC236}">
                <a16:creationId xmlns="" xmlns:a16="http://schemas.microsoft.com/office/drawing/2014/main" id="{8CFFFAE5-FC63-4443-AE5E-7EF1C7113D5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6738"/>
            <a:ext cx="7272338" cy="1800225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10C067B-3566-4C2A-8B80-E1AF2CDD82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966" y="6297551"/>
            <a:ext cx="1944015" cy="430179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="" xmlns:a16="http://schemas.microsoft.com/office/drawing/2014/main" id="{60B044A3-3246-4980-BBB0-A9C87F765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021" y="3796638"/>
            <a:ext cx="6241084" cy="2160000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="" xmlns:a16="http://schemas.microsoft.com/office/drawing/2014/main" id="{BFF23761-FE59-4F21-B92D-3E184F92D4B3}"/>
              </a:ext>
            </a:extLst>
          </p:cNvPr>
          <p:cNvSpPr/>
          <p:nvPr/>
        </p:nvSpPr>
        <p:spPr>
          <a:xfrm>
            <a:off x="455839" y="3530990"/>
            <a:ext cx="47773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hu-HU" dirty="0">
                <a:latin typeface="Bookman Old Style" panose="02050604050505020204" pitchFamily="18" charset="0"/>
              </a:rPr>
              <a:t>Az IFLA jelenlegi legfontosabb szakmai programja az </a:t>
            </a:r>
            <a:r>
              <a:rPr lang="hu-HU" dirty="0">
                <a:solidFill>
                  <a:srgbClr val="FF0000"/>
                </a:solidFill>
                <a:latin typeface="Bookman Old Style" panose="02050604050505020204" pitchFamily="18" charset="0"/>
              </a:rPr>
              <a:t>IFLA Global Vision </a:t>
            </a:r>
            <a:r>
              <a:rPr lang="hu-HU" dirty="0">
                <a:latin typeface="Bookman Old Style" panose="02050604050505020204" pitchFamily="18" charset="0"/>
              </a:rPr>
              <a:t>elnevezést kapta, amely 2017-ben indult útjára.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u-HU" dirty="0">
                <a:latin typeface="Bookman Old Style" panose="02050604050505020204" pitchFamily="18" charset="0"/>
              </a:rPr>
              <a:t>A szakmai programja egy olyan </a:t>
            </a:r>
            <a:r>
              <a:rPr lang="hu-H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új stratégiai gondolkodás</a:t>
            </a:r>
            <a:r>
              <a:rPr lang="hu-HU" dirty="0">
                <a:latin typeface="Bookman Old Style" panose="02050604050505020204" pitchFamily="18" charset="0"/>
              </a:rPr>
              <a:t>t, </a:t>
            </a:r>
            <a:r>
              <a:rPr lang="hu-H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eszköztár</a:t>
            </a:r>
            <a:r>
              <a:rPr lang="hu-HU" dirty="0">
                <a:latin typeface="Bookman Old Style" panose="02050604050505020204" pitchFamily="18" charset="0"/>
              </a:rPr>
              <a:t> kialakítását célzó </a:t>
            </a:r>
            <a:r>
              <a:rPr lang="hu-HU" dirty="0">
                <a:solidFill>
                  <a:srgbClr val="FF0000"/>
                </a:solidFill>
                <a:latin typeface="Bookman Old Style" panose="02050604050505020204" pitchFamily="18" charset="0"/>
              </a:rPr>
              <a:t>globális projekt</a:t>
            </a:r>
            <a:endParaRPr lang="hu-HU" dirty="0">
              <a:latin typeface="Bookman Old Style" panose="02050604050505020204" pitchFamily="18" charset="0"/>
            </a:endParaRPr>
          </a:p>
        </p:txBody>
      </p:sp>
      <p:pic>
        <p:nvPicPr>
          <p:cNvPr id="8" name="Tartalom helye 4">
            <a:extLst>
              <a:ext uri="{FF2B5EF4-FFF2-40B4-BE49-F238E27FC236}">
                <a16:creationId xmlns="" xmlns:a16="http://schemas.microsoft.com/office/drawing/2014/main" id="{24935EB4-BEDD-4A83-946A-F69C66FCC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76" y="1344499"/>
            <a:ext cx="727273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7" y="0"/>
            <a:ext cx="11807079" cy="6732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237096" y="5855186"/>
            <a:ext cx="3625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chemeClr val="accent3"/>
                </a:solidFill>
              </a:rPr>
              <a:t>https://www.ifla.org/node/11905</a:t>
            </a:r>
          </a:p>
        </p:txBody>
      </p:sp>
    </p:spTree>
    <p:extLst>
      <p:ext uri="{BB962C8B-B14F-4D97-AF65-F5344CB8AC3E}">
        <p14:creationId xmlns:p14="http://schemas.microsoft.com/office/powerpoint/2010/main" val="21998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="" xmlns:a16="http://schemas.microsoft.com/office/drawing/2014/main" id="{3141F65C-308F-4BC4-9036-1397FD56F5C6}"/>
              </a:ext>
            </a:extLst>
          </p:cNvPr>
          <p:cNvSpPr/>
          <p:nvPr/>
        </p:nvSpPr>
        <p:spPr>
          <a:xfrm>
            <a:off x="953955" y="527638"/>
            <a:ext cx="8113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cap="all" dirty="0">
                <a:solidFill>
                  <a:schemeClr val="bg1"/>
                </a:solidFill>
                <a:latin typeface="Bookman Old Style" panose="02050604050505020204" pitchFamily="18" charset="0"/>
              </a:rPr>
              <a:t>IFLA Global Vision </a:t>
            </a:r>
            <a:r>
              <a:rPr lang="hu-HU" sz="2800" b="1" cap="all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Summary</a:t>
            </a:r>
            <a:r>
              <a:rPr lang="hu-HU" sz="2800" b="1" cap="all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hu-HU" sz="2800" b="1" cap="all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Report</a:t>
            </a:r>
            <a:r>
              <a:rPr lang="hu-HU" sz="2800" b="1" cap="all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</a:p>
        </p:txBody>
      </p:sp>
      <p:graphicFrame>
        <p:nvGraphicFramePr>
          <p:cNvPr id="3" name="Táblázat 2">
            <a:extLst>
              <a:ext uri="{FF2B5EF4-FFF2-40B4-BE49-F238E27FC236}">
                <a16:creationId xmlns="" xmlns:a16="http://schemas.microsoft.com/office/drawing/2014/main" id="{D7E88C96-F19C-49C4-A120-2C236A848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256751"/>
              </p:ext>
            </p:extLst>
          </p:nvPr>
        </p:nvGraphicFramePr>
        <p:xfrm>
          <a:off x="414131" y="1335295"/>
          <a:ext cx="10515600" cy="49194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515600">
                  <a:extLst>
                    <a:ext uri="{9D8B030D-6E8A-4147-A177-3AD203B41FA5}">
                      <a16:colId xmlns="" xmlns:a16="http://schemas.microsoft.com/office/drawing/2014/main" val="30722947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hu-HU" sz="2000" cap="all" dirty="0">
                          <a:effectLst/>
                          <a:latin typeface="Bookman Old Style" panose="02050604050505020204" pitchFamily="18" charset="0"/>
                        </a:rPr>
                        <a:t>Kulcsterületek</a:t>
                      </a:r>
                      <a:endParaRPr lang="hu-HU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41812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0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hu-HU" sz="1700" dirty="0">
                          <a:effectLst/>
                          <a:latin typeface="Bookman Old Style" panose="02050604050505020204" pitchFamily="18" charset="0"/>
                        </a:rPr>
                        <a:t>Elkötelezettek vagyunk az egyenlő és szabad hozzáférés biztosításában az információhoz és a tudáshoz.</a:t>
                      </a:r>
                      <a:endParaRPr lang="hu-HU" sz="17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88457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hu-HU" sz="1700" dirty="0">
                          <a:effectLst/>
                          <a:latin typeface="Bookman Old Style" panose="02050604050505020204" pitchFamily="18" charset="0"/>
                        </a:rPr>
                        <a:t>2. Mélyen elkötelezettek vagyunk az alapvető műveltség, az olvasás, a tanulás és az olvasás támogatása céljából.</a:t>
                      </a:r>
                      <a:endParaRPr lang="hu-HU" sz="17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8156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hu-HU" sz="1700" dirty="0">
                          <a:effectLst/>
                          <a:latin typeface="Bookman Old Style" panose="02050604050505020204" pitchFamily="18" charset="0"/>
                        </a:rPr>
                        <a:t>3. Nagymértékben összpontosítunk a közösségeink szolgálatára.</a:t>
                      </a:r>
                      <a:endParaRPr lang="hu-HU" sz="17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85392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hu-HU" sz="1700" dirty="0">
                          <a:effectLst/>
                          <a:latin typeface="Bookman Old Style" panose="02050604050505020204" pitchFamily="18" charset="0"/>
                        </a:rPr>
                        <a:t>4. Felkaroljuk a digitális innovációt.</a:t>
                      </a:r>
                      <a:endParaRPr lang="hu-HU" sz="17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19523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700" dirty="0">
                          <a:effectLst/>
                          <a:latin typeface="Bookman Old Style" panose="02050604050505020204" pitchFamily="18" charset="0"/>
                        </a:rPr>
                        <a:t>5. Olyan vezetőink vannak, akik felismerik az erős érdekérvényesítés szükségességét.</a:t>
                      </a:r>
                      <a:endParaRPr lang="hu-HU" sz="1700" dirty="0">
                        <a:solidFill>
                          <a:srgbClr val="00512F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87853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700" dirty="0">
                          <a:effectLst/>
                          <a:latin typeface="Bookman Old Style" panose="02050604050505020204" pitchFamily="18" charset="0"/>
                        </a:rPr>
                        <a:t>6. Tudatában vagyunk annak, hogy a finanszírozás a legnagyobb kihívása a könyvtári szakmának.</a:t>
                      </a:r>
                      <a:endParaRPr lang="hu-HU" sz="1700" dirty="0">
                        <a:solidFill>
                          <a:srgbClr val="00512F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13446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700" dirty="0">
                          <a:effectLst/>
                          <a:latin typeface="Bookman Old Style" panose="02050604050505020204" pitchFamily="18" charset="0"/>
                        </a:rPr>
                        <a:t>7. Látjuk az együttműködés és a partnerség szükségességét.</a:t>
                      </a:r>
                      <a:endParaRPr lang="hu-HU" sz="1700" dirty="0">
                        <a:solidFill>
                          <a:srgbClr val="00512F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90667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700" dirty="0">
                          <a:effectLst/>
                          <a:latin typeface="Bookman Old Style" panose="02050604050505020204" pitchFamily="18" charset="0"/>
                        </a:rPr>
                        <a:t>8. Szeretnénk sokkal kevésbé bürokratikusak lenni, illetve megpróbálunk minél ellenállóbá válni a változásnak.</a:t>
                      </a:r>
                      <a:endParaRPr lang="hu-HU" sz="1700" dirty="0">
                        <a:solidFill>
                          <a:srgbClr val="00512F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7229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700" dirty="0">
                          <a:effectLst/>
                          <a:latin typeface="Bookman Old Style" panose="02050604050505020204" pitchFamily="18" charset="0"/>
                        </a:rPr>
                        <a:t>9. Büszkék vagyunk arra, hogy a világ emlékének, kulturális hagyatékának őrei vagyunk.</a:t>
                      </a:r>
                      <a:endParaRPr lang="hu-HU" sz="1700" dirty="0">
                        <a:solidFill>
                          <a:srgbClr val="00512F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94201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700" dirty="0">
                          <a:effectLst/>
                          <a:latin typeface="Bookman Old Style" panose="02050604050505020204" pitchFamily="18" charset="0"/>
                        </a:rPr>
                        <a:t>10. A fiatal szakemberek nagyon elhivatottak, elkötelezettek a könyvtári szakmai iránt és bevonhatók a vezetői tevékenységbe.</a:t>
                      </a:r>
                      <a:endParaRPr lang="hu-HU" sz="1700" dirty="0">
                        <a:solidFill>
                          <a:srgbClr val="00512F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24508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8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>
            <a:extLst>
              <a:ext uri="{FF2B5EF4-FFF2-40B4-BE49-F238E27FC236}">
                <a16:creationId xmlns="" xmlns:a16="http://schemas.microsoft.com/office/drawing/2014/main" id="{FAE8DA8E-84E2-4B93-AEBF-0B0C97F802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745426"/>
              </p:ext>
            </p:extLst>
          </p:nvPr>
        </p:nvGraphicFramePr>
        <p:xfrm>
          <a:off x="427383" y="1560581"/>
          <a:ext cx="10515600" cy="5074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515600">
                  <a:extLst>
                    <a:ext uri="{9D8B030D-6E8A-4147-A177-3AD203B41FA5}">
                      <a16:colId xmlns="" xmlns:a16="http://schemas.microsoft.com/office/drawing/2014/main" val="10508267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hu-HU" sz="2000" b="1" kern="1200" cap="all" dirty="0">
                          <a:solidFill>
                            <a:schemeClr val="lt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Lehetőségek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19591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hu-HU" sz="1700" kern="1200" dirty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1. A szellemi szabadság bajnokaiként kell tevékenykednünk.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91801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hu-HU" sz="1700" kern="1200" dirty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2. Meg kell újítanunk a hagyományos szerepeinket a digitális kornak megfelelően.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92816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hu-HU" sz="1700" kern="1200" dirty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3. Jobban meg kell értenünk a közösségek igényeit, szükségleteit és a szolgáltatások tervezésének hatását.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8592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hu-HU" sz="1700" kern="1200" dirty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4. Folyamatosan lépést kell tartanunk a technológiai fejlődéssel és változással.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88343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hu-HU" sz="1700" kern="1200" dirty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5. Minden szinten sokkal több és hatékonyabb érdekérvényesítésre van szükségünk.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503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hu-HU" sz="1700" kern="1200" dirty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6. Biztosítanunk kell, hogy az érintettek, a döntéshozók  megértsék az értékeket és a hatás fontosságát.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26979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hu-HU" sz="1700" kern="1200" dirty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7. Szükségünk van az együttműködés szellemiségének fejlesztésére.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87505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hu-HU" sz="1700" kern="1200" dirty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8. Fel kell hívnunk a figyelmet a jelenlegi struktúrák és viselkedési mintákban rejlő nehézségekre, kihívásokra.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37402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hu-HU" sz="1700" kern="1200" dirty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9. A legmagasabb szintre kell emelni (maximalizálni) a világ dokumentációs hagyatékához való hozzáférést.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51748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hu-HU" sz="1700" kern="1200" dirty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10. A fiatal szakembereknek lehetőséget kell biztosítanunk a tanuláshoz, a fejlődéshez és a vezetéshez.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53455033"/>
                  </a:ext>
                </a:extLst>
              </a:tr>
            </a:tbl>
          </a:graphicData>
        </a:graphic>
      </p:graphicFrame>
      <p:sp>
        <p:nvSpPr>
          <p:cNvPr id="3" name="Téglalap 2">
            <a:extLst>
              <a:ext uri="{FF2B5EF4-FFF2-40B4-BE49-F238E27FC236}">
                <a16:creationId xmlns="" xmlns:a16="http://schemas.microsoft.com/office/drawing/2014/main" id="{7D2AF940-0FCB-4E7A-A127-78AC16297942}"/>
              </a:ext>
            </a:extLst>
          </p:cNvPr>
          <p:cNvSpPr/>
          <p:nvPr/>
        </p:nvSpPr>
        <p:spPr>
          <a:xfrm>
            <a:off x="1523798" y="514385"/>
            <a:ext cx="8113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cap="all" dirty="0">
                <a:solidFill>
                  <a:schemeClr val="bg1"/>
                </a:solidFill>
                <a:latin typeface="Bookman Old Style" panose="02050604050505020204" pitchFamily="18" charset="0"/>
              </a:rPr>
              <a:t>IFLA Global Vision </a:t>
            </a:r>
            <a:r>
              <a:rPr lang="hu-HU" sz="2800" b="1" cap="all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Summary</a:t>
            </a:r>
            <a:r>
              <a:rPr lang="hu-HU" sz="2800" b="1" cap="all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hu-HU" sz="2800" b="1" cap="all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Report</a:t>
            </a:r>
            <a:r>
              <a:rPr lang="hu-HU" sz="2800" b="1" cap="all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305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4">
            <a:extLst>
              <a:ext uri="{FF2B5EF4-FFF2-40B4-BE49-F238E27FC236}">
                <a16:creationId xmlns="" xmlns:a16="http://schemas.microsoft.com/office/drawing/2014/main" id="{9BB7B1AF-EF94-4A62-B0B1-2F93175AD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599" y="1446067"/>
            <a:ext cx="8192000" cy="4608000"/>
          </a:xfrm>
          <a:prstGeom prst="rect">
            <a:avLst/>
          </a:prstGeom>
        </p:spPr>
      </p:pic>
      <p:sp>
        <p:nvSpPr>
          <p:cNvPr id="7" name="Cím 6">
            <a:extLst>
              <a:ext uri="{FF2B5EF4-FFF2-40B4-BE49-F238E27FC236}">
                <a16:creationId xmlns="" xmlns:a16="http://schemas.microsoft.com/office/drawing/2014/main" id="{9AE22AA1-8229-47BA-A94A-358B6A7C2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cap="all" dirty="0">
                <a:latin typeface="Bookman Old Style" panose="02050604050505020204" pitchFamily="18" charset="0"/>
                <a:ea typeface="+mn-ea"/>
                <a:cs typeface="+mn-cs"/>
              </a:rPr>
              <a:t>LIBER stratégia  </a:t>
            </a:r>
          </a:p>
        </p:txBody>
      </p:sp>
      <p:pic>
        <p:nvPicPr>
          <p:cNvPr id="10" name="Kép helye 9">
            <a:extLst>
              <a:ext uri="{FF2B5EF4-FFF2-40B4-BE49-F238E27FC236}">
                <a16:creationId xmlns="" xmlns:a16="http://schemas.microsoft.com/office/drawing/2014/main" id="{FAE27C0B-FDC9-4C47-A8FB-EE3304B135C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6" r="38906"/>
          <a:stretch>
            <a:fillRect/>
          </a:stretch>
        </p:blipFill>
        <p:spPr/>
      </p:pic>
      <p:sp>
        <p:nvSpPr>
          <p:cNvPr id="3" name="Téglalap 2"/>
          <p:cNvSpPr/>
          <p:nvPr/>
        </p:nvSpPr>
        <p:spPr>
          <a:xfrm>
            <a:off x="5935579" y="6054067"/>
            <a:ext cx="54703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100" i="1" dirty="0" smtClean="0">
                <a:solidFill>
                  <a:schemeClr val="bg1"/>
                </a:solidFill>
              </a:rPr>
              <a:t>Forrás: </a:t>
            </a:r>
            <a:r>
              <a:rPr lang="en-US" sz="1100" i="1" dirty="0" smtClean="0">
                <a:solidFill>
                  <a:schemeClr val="bg1"/>
                </a:solidFill>
              </a:rPr>
              <a:t>LIBER</a:t>
            </a:r>
            <a:r>
              <a:rPr lang="en-US" sz="1100" dirty="0">
                <a:solidFill>
                  <a:schemeClr val="bg1"/>
                </a:solidFill>
              </a:rPr>
              <a:t>: LIBERs New </a:t>
            </a:r>
            <a:r>
              <a:rPr lang="en-US" sz="1100" i="1" dirty="0">
                <a:solidFill>
                  <a:schemeClr val="bg1"/>
                </a:solidFill>
              </a:rPr>
              <a:t>Strategic</a:t>
            </a:r>
            <a:r>
              <a:rPr lang="en-US" sz="1100" dirty="0">
                <a:solidFill>
                  <a:schemeClr val="bg1"/>
                </a:solidFill>
              </a:rPr>
              <a:t> Directions. Budapest, 22 November 2017. Wilhelm </a:t>
            </a:r>
            <a:r>
              <a:rPr lang="en-US" sz="1100" dirty="0" err="1">
                <a:solidFill>
                  <a:schemeClr val="bg1"/>
                </a:solidFill>
              </a:rPr>
              <a:t>Widmark</a:t>
            </a:r>
            <a:endParaRPr lang="hu-H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6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="" xmlns:a16="http://schemas.microsoft.com/office/drawing/2014/main" id="{6D336CCF-6644-4326-AF10-260ED3924901}"/>
              </a:ext>
            </a:extLst>
          </p:cNvPr>
          <p:cNvSpPr/>
          <p:nvPr/>
        </p:nvSpPr>
        <p:spPr>
          <a:xfrm>
            <a:off x="706006" y="646908"/>
            <a:ext cx="7377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cap="all" dirty="0">
                <a:solidFill>
                  <a:schemeClr val="bg1"/>
                </a:solidFill>
                <a:latin typeface="Bookman Old Style" panose="02050604050505020204" pitchFamily="18" charset="0"/>
              </a:rPr>
              <a:t>NMC </a:t>
            </a:r>
            <a:r>
              <a:rPr lang="hu-HU" sz="2800" b="1" cap="all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Horizon</a:t>
            </a:r>
            <a:r>
              <a:rPr lang="hu-HU" sz="2800" b="1" cap="all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hu-HU" sz="2800" b="1" cap="all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Report</a:t>
            </a:r>
            <a:r>
              <a:rPr lang="hu-HU" sz="2800" b="1" cap="all" dirty="0">
                <a:solidFill>
                  <a:schemeClr val="bg1"/>
                </a:solidFill>
                <a:latin typeface="Bookman Old Style" panose="02050604050505020204" pitchFamily="18" charset="0"/>
              </a:rPr>
              <a:t> – 2017 -2021 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="" xmlns:a16="http://schemas.microsoft.com/office/drawing/2014/main" id="{909C39D2-360C-4BC5-873F-291D74FDA8FF}"/>
              </a:ext>
            </a:extLst>
          </p:cNvPr>
          <p:cNvSpPr/>
          <p:nvPr/>
        </p:nvSpPr>
        <p:spPr>
          <a:xfrm>
            <a:off x="569843" y="1320274"/>
            <a:ext cx="56321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hu-HU" altLang="hu-H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5 éves kitekintésben a tudományos szakkönyvtárak és tudományos kutató könyvtárak </a:t>
            </a:r>
          </a:p>
          <a:p>
            <a:pPr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hu-HU" altLang="hu-H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	Milyen trendek és technológiai fejlődés hozza el a változást?</a:t>
            </a:r>
          </a:p>
          <a:p>
            <a:pPr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hu-HU" altLang="hu-H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	Mik a kritikus kihívások és megoldások? </a:t>
            </a:r>
          </a:p>
          <a:p>
            <a:pPr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hu-HU" altLang="hu-H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	77 szakértői - H</a:t>
            </a:r>
            <a:r>
              <a:rPr lang="en-US" altLang="hu-HU" sz="2400" i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orizon</a:t>
            </a:r>
            <a:r>
              <a:rPr lang="en-US" altLang="hu-HU" sz="24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 Report: 2017 Library Edition</a:t>
            </a:r>
            <a:endParaRPr lang="hu-HU" altLang="hu-HU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="" xmlns:a16="http://schemas.microsoft.com/office/drawing/2014/main" id="{D7A34AF5-7FB7-4BDD-9C4E-2301971C45FA}"/>
              </a:ext>
            </a:extLst>
          </p:cNvPr>
          <p:cNvSpPr/>
          <p:nvPr/>
        </p:nvSpPr>
        <p:spPr>
          <a:xfrm>
            <a:off x="569843" y="52560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altLang="hu-HU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https://www.nmc.org/publication/nmc-horizon-report-2017-library-edition/</a:t>
            </a:r>
          </a:p>
        </p:txBody>
      </p:sp>
    </p:spTree>
    <p:extLst>
      <p:ext uri="{BB962C8B-B14F-4D97-AF65-F5344CB8AC3E}">
        <p14:creationId xmlns:p14="http://schemas.microsoft.com/office/powerpoint/2010/main" val="236224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63DA47B4-0BA4-464D-8CE8-C741297CA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="" xmlns:a16="http://schemas.microsoft.com/office/drawing/2014/main" id="{38B59BAC-F1E4-4243-9AFE-92763F8058D2}"/>
              </a:ext>
            </a:extLst>
          </p:cNvPr>
          <p:cNvSpPr/>
          <p:nvPr/>
        </p:nvSpPr>
        <p:spPr>
          <a:xfrm>
            <a:off x="5671931" y="5994808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1100" dirty="0"/>
              <a:t>https://www.nmc.org/publication/nmc-horizon-report-2017-library-edition/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="" xmlns:a16="http://schemas.microsoft.com/office/drawing/2014/main" id="{8772ED5F-B6F3-486C-9EC0-E44A0D083A9D}"/>
              </a:ext>
            </a:extLst>
          </p:cNvPr>
          <p:cNvSpPr/>
          <p:nvPr/>
        </p:nvSpPr>
        <p:spPr>
          <a:xfrm>
            <a:off x="3817171" y="3244334"/>
            <a:ext cx="4557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amerikai non-profit New Media Consortium</a:t>
            </a:r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="" xmlns:a16="http://schemas.microsoft.com/office/drawing/2014/main" id="{610E960D-D3B2-4039-9743-24CBC1F68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907"/>
            <a:ext cx="12192000" cy="6854653"/>
          </a:xfrm>
          <a:prstGeom prst="rect">
            <a:avLst/>
          </a:prstGeom>
        </p:spPr>
      </p:pic>
      <p:sp>
        <p:nvSpPr>
          <p:cNvPr id="14" name="Téglalap 13">
            <a:extLst>
              <a:ext uri="{FF2B5EF4-FFF2-40B4-BE49-F238E27FC236}">
                <a16:creationId xmlns="" xmlns:a16="http://schemas.microsoft.com/office/drawing/2014/main" id="{252221E3-F679-4B70-B436-F23DC9AD4709}"/>
              </a:ext>
            </a:extLst>
          </p:cNvPr>
          <p:cNvSpPr/>
          <p:nvPr/>
        </p:nvSpPr>
        <p:spPr>
          <a:xfrm flipH="1">
            <a:off x="8931965" y="4312230"/>
            <a:ext cx="19083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Azt </a:t>
            </a:r>
            <a:r>
              <a:rPr lang="it-IT" dirty="0"/>
              <a:t>amerikai non-profit New Media Consortium</a:t>
            </a:r>
            <a:r>
              <a:rPr lang="hu-HU" dirty="0"/>
              <a:t> kiadványa</a:t>
            </a:r>
          </a:p>
        </p:txBody>
      </p:sp>
    </p:spTree>
    <p:extLst>
      <p:ext uri="{BB962C8B-B14F-4D97-AF65-F5344CB8AC3E}">
        <p14:creationId xmlns:p14="http://schemas.microsoft.com/office/powerpoint/2010/main" val="94050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8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="" xmlns:a16="http://schemas.microsoft.com/office/drawing/2014/main" id="{CCC15882-C112-4CBE-A36B-C936271BE088}"/>
              </a:ext>
            </a:extLst>
          </p:cNvPr>
          <p:cNvSpPr/>
          <p:nvPr/>
        </p:nvSpPr>
        <p:spPr>
          <a:xfrm>
            <a:off x="5486400" y="1242465"/>
            <a:ext cx="6096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hu-HU" altLang="hu-H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A </a:t>
            </a:r>
            <a:r>
              <a:rPr lang="hu-HU" altLang="hu-HU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szakkönyvtár, olyan </a:t>
            </a:r>
            <a:r>
              <a:rPr lang="hu-HU" altLang="hu-H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szolgálat, amelynek </a:t>
            </a:r>
            <a:r>
              <a:rPr lang="hu-HU" altLang="hu-HU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feladata, hogy elébe menjen és a lehető leggyorsabban reagáljon a felhasználók szakmai információs igényeire</a:t>
            </a:r>
            <a:r>
              <a:rPr lang="hu-HU" altLang="hu-HU" sz="2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. </a:t>
            </a:r>
            <a:r>
              <a:rPr lang="hu-HU" sz="1050" dirty="0">
                <a:solidFill>
                  <a:schemeClr val="bg1"/>
                </a:solidFill>
                <a:latin typeface="Bookman Old Style" panose="02050604050505020204" pitchFamily="18" charset="0"/>
              </a:rPr>
              <a:t>Amerikai </a:t>
            </a:r>
            <a:r>
              <a:rPr lang="hu-HU" sz="105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Szakkönyvtárosok</a:t>
            </a:r>
            <a:r>
              <a:rPr lang="hu-HU" sz="1050" dirty="0">
                <a:solidFill>
                  <a:schemeClr val="bg1"/>
                </a:solidFill>
                <a:latin typeface="Bookman Old Style" panose="02050604050505020204" pitchFamily="18" charset="0"/>
              </a:rPr>
              <a:t> Egyesületének (</a:t>
            </a:r>
            <a:r>
              <a:rPr lang="hu-HU" sz="105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Special</a:t>
            </a:r>
            <a:r>
              <a:rPr lang="hu-HU" sz="105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hu-HU" sz="105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Library</a:t>
            </a:r>
            <a:r>
              <a:rPr lang="hu-HU" sz="105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hu-HU" sz="105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Association</a:t>
            </a:r>
            <a:r>
              <a:rPr lang="hu-HU" sz="1050" dirty="0">
                <a:solidFill>
                  <a:schemeClr val="bg1"/>
                </a:solidFill>
                <a:latin typeface="Bookman Old Style" panose="02050604050505020204" pitchFamily="18" charset="0"/>
              </a:rPr>
              <a:t> – SLA) meghatározása - Varga Katalin: A szakkönyvtár. </a:t>
            </a:r>
            <a:r>
              <a:rPr lang="hu-HU" sz="105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In</a:t>
            </a:r>
            <a:r>
              <a:rPr lang="hu-HU" sz="1050" dirty="0">
                <a:solidFill>
                  <a:schemeClr val="bg1"/>
                </a:solidFill>
                <a:latin typeface="Bookman Old Style" panose="02050604050505020204" pitchFamily="18" charset="0"/>
              </a:rPr>
              <a:t>: Könyvtárosok kézikönyve 3. köt. /szerk. Horvát Tibor, Papp István. - Budapest, Osiris, 1999. - p. 109.</a:t>
            </a:r>
          </a:p>
          <a:p>
            <a:pPr algn="just"/>
            <a:endParaRPr lang="hu-HU" altLang="hu-HU" sz="2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hu-HU" altLang="hu-HU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Sohasem </a:t>
            </a:r>
            <a:r>
              <a:rPr lang="hu-HU" altLang="hu-H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volt még ennyire fontos, hogy egy szakkönyvtár valóban minőségi szolgáltatásokat nyújtson, és sohasem volt még ennyire életbevágó, hogy azok ne csak a hagyományos szakkönyvtári szolgáltatásaink legyenek</a:t>
            </a:r>
            <a:r>
              <a:rPr lang="hu-HU" altLang="hu-H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. </a:t>
            </a:r>
            <a:r>
              <a:rPr lang="hu-HU" altLang="hu-HU" sz="1050" dirty="0">
                <a:solidFill>
                  <a:schemeClr val="bg1"/>
                </a:solidFill>
                <a:latin typeface="Bookman Old Style" panose="02050604050505020204" pitchFamily="18" charset="0"/>
              </a:rPr>
              <a:t>(</a:t>
            </a:r>
            <a:r>
              <a:rPr lang="hu-HU" sz="1050" dirty="0">
                <a:solidFill>
                  <a:schemeClr val="bg1"/>
                </a:solidFill>
                <a:latin typeface="Bookman Old Style" panose="02050604050505020204" pitchFamily="18" charset="0"/>
              </a:rPr>
              <a:t>Rózsa Dávid: Szakkönyvtár a holnap </a:t>
            </a:r>
            <a:r>
              <a:rPr lang="hu-HU" sz="105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határán. KSH, 2018) </a:t>
            </a:r>
            <a:endParaRPr lang="hu-HU" sz="105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97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ircle: Hollow 2">
            <a:extLst>
              <a:ext uri="{FF2B5EF4-FFF2-40B4-BE49-F238E27FC236}">
                <a16:creationId xmlns="" xmlns:a16="http://schemas.microsoft.com/office/drawing/2014/main" id="{3E1E794F-A6C5-44DE-8815-2BA61E3F4D54}"/>
              </a:ext>
            </a:extLst>
          </p:cNvPr>
          <p:cNvSpPr>
            <a:spLocks noChangeAspect="1"/>
          </p:cNvSpPr>
          <p:nvPr/>
        </p:nvSpPr>
        <p:spPr>
          <a:xfrm>
            <a:off x="7294876" y="1762753"/>
            <a:ext cx="3657600" cy="3657600"/>
          </a:xfrm>
          <a:prstGeom prst="donut">
            <a:avLst>
              <a:gd name="adj" fmla="val 18423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7BCFAAA2-5226-4404-822B-2CE030488D33}"/>
              </a:ext>
            </a:extLst>
          </p:cNvPr>
          <p:cNvSpPr/>
          <p:nvPr/>
        </p:nvSpPr>
        <p:spPr>
          <a:xfrm>
            <a:off x="8209276" y="2677153"/>
            <a:ext cx="1828800" cy="1828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CA9E3297-3162-4F80-B283-DD2158B2F315}"/>
              </a:ext>
            </a:extLst>
          </p:cNvPr>
          <p:cNvSpPr>
            <a:spLocks noChangeAspect="1"/>
          </p:cNvSpPr>
          <p:nvPr/>
        </p:nvSpPr>
        <p:spPr>
          <a:xfrm>
            <a:off x="5237476" y="-294647"/>
            <a:ext cx="7772400" cy="7772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0AB66D6F-1C78-4950-BBBE-65F21D8EA660}"/>
              </a:ext>
            </a:extLst>
          </p:cNvPr>
          <p:cNvSpPr>
            <a:spLocks noChangeAspect="1"/>
          </p:cNvSpPr>
          <p:nvPr/>
        </p:nvSpPr>
        <p:spPr>
          <a:xfrm>
            <a:off x="6609076" y="1076953"/>
            <a:ext cx="5029200" cy="5029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D7AD48AF-B517-45BA-901D-158FA203736C}"/>
              </a:ext>
            </a:extLst>
          </p:cNvPr>
          <p:cNvSpPr>
            <a:spLocks noChangeAspect="1"/>
          </p:cNvSpPr>
          <p:nvPr/>
        </p:nvSpPr>
        <p:spPr>
          <a:xfrm>
            <a:off x="5923276" y="391153"/>
            <a:ext cx="6400800" cy="6400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BA9348DC-9309-4C43-A601-D039056A8ACA}"/>
              </a:ext>
            </a:extLst>
          </p:cNvPr>
          <p:cNvSpPr/>
          <p:nvPr/>
        </p:nvSpPr>
        <p:spPr>
          <a:xfrm>
            <a:off x="9054271" y="2602894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304A7E90-F42C-406C-8415-9725EBA3DFD2}"/>
              </a:ext>
            </a:extLst>
          </p:cNvPr>
          <p:cNvSpPr/>
          <p:nvPr/>
        </p:nvSpPr>
        <p:spPr>
          <a:xfrm>
            <a:off x="9823892" y="3963687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9EAA4F03-D640-4F18-8B45-ED3C23851D02}"/>
              </a:ext>
            </a:extLst>
          </p:cNvPr>
          <p:cNvSpPr/>
          <p:nvPr/>
        </p:nvSpPr>
        <p:spPr>
          <a:xfrm>
            <a:off x="8237564" y="3963687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A742C165-37F3-49AF-979C-361C8D310016}"/>
              </a:ext>
            </a:extLst>
          </p:cNvPr>
          <p:cNvSpPr/>
          <p:nvPr/>
        </p:nvSpPr>
        <p:spPr>
          <a:xfrm>
            <a:off x="9823892" y="3091678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6301F1C1-080A-4055-9A65-2BB1B7D4A644}"/>
              </a:ext>
            </a:extLst>
          </p:cNvPr>
          <p:cNvSpPr/>
          <p:nvPr/>
        </p:nvSpPr>
        <p:spPr>
          <a:xfrm>
            <a:off x="8237564" y="3091678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880BDA37-2EDB-443A-92D0-6F21ECA27F7C}"/>
              </a:ext>
            </a:extLst>
          </p:cNvPr>
          <p:cNvSpPr/>
          <p:nvPr/>
        </p:nvSpPr>
        <p:spPr>
          <a:xfrm>
            <a:off x="9054271" y="4411540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42B3602-3DD1-4DCB-B87C-84B8CB5DC35B}"/>
              </a:ext>
            </a:extLst>
          </p:cNvPr>
          <p:cNvSpPr/>
          <p:nvPr/>
        </p:nvSpPr>
        <p:spPr>
          <a:xfrm>
            <a:off x="8694435" y="486842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8AA556F3-3961-45CF-9E81-95A174AB8D1E}"/>
              </a:ext>
            </a:extLst>
          </p:cNvPr>
          <p:cNvSpPr/>
          <p:nvPr/>
        </p:nvSpPr>
        <p:spPr>
          <a:xfrm>
            <a:off x="7199204" y="2548040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3417E6A6-76A2-42C2-9A7C-DF85054B3BE3}"/>
              </a:ext>
            </a:extLst>
          </p:cNvPr>
          <p:cNvSpPr/>
          <p:nvPr/>
        </p:nvSpPr>
        <p:spPr>
          <a:xfrm>
            <a:off x="10193585" y="383554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53980D4A-0869-4B1D-9450-D0D4B73360AB}"/>
              </a:ext>
            </a:extLst>
          </p:cNvPr>
          <p:cNvSpPr/>
          <p:nvPr/>
        </p:nvSpPr>
        <p:spPr>
          <a:xfrm>
            <a:off x="8694435" y="1555572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F07C0A7F-6994-47AC-84F5-126CDAF0F73C}"/>
              </a:ext>
            </a:extLst>
          </p:cNvPr>
          <p:cNvSpPr/>
          <p:nvPr/>
        </p:nvSpPr>
        <p:spPr>
          <a:xfrm>
            <a:off x="7199204" y="383554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D191EF4A-3425-4768-8BE1-0D5CE576D108}"/>
              </a:ext>
            </a:extLst>
          </p:cNvPr>
          <p:cNvSpPr/>
          <p:nvPr/>
        </p:nvSpPr>
        <p:spPr>
          <a:xfrm>
            <a:off x="10193585" y="2548040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EE93515D-D424-40C0-9CEC-61A4736B9A83}"/>
              </a:ext>
            </a:extLst>
          </p:cNvPr>
          <p:cNvSpPr txBox="1"/>
          <p:nvPr/>
        </p:nvSpPr>
        <p:spPr>
          <a:xfrm>
            <a:off x="884770" y="2791561"/>
            <a:ext cx="356844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3600" b="1" cap="all" dirty="0">
                <a:solidFill>
                  <a:schemeClr val="bg1"/>
                </a:solidFill>
                <a:latin typeface="Bookman Old Style" panose="02050604050505020204" pitchFamily="18" charset="0"/>
              </a:rPr>
              <a:t>Könyvtári Stratégiák </a:t>
            </a:r>
          </a:p>
        </p:txBody>
      </p:sp>
      <p:sp>
        <p:nvSpPr>
          <p:cNvPr id="118" name="Freeform: Shape 117">
            <a:extLst>
              <a:ext uri="{FF2B5EF4-FFF2-40B4-BE49-F238E27FC236}">
                <a16:creationId xmlns="" xmlns:a16="http://schemas.microsoft.com/office/drawing/2014/main" id="{B4DDE7F2-25DD-4B11-B270-D5BF3708E694}"/>
              </a:ext>
            </a:extLst>
          </p:cNvPr>
          <p:cNvSpPr/>
          <p:nvPr/>
        </p:nvSpPr>
        <p:spPr>
          <a:xfrm>
            <a:off x="7411026" y="2790224"/>
            <a:ext cx="425424" cy="359523"/>
          </a:xfrm>
          <a:custGeom>
            <a:avLst/>
            <a:gdLst>
              <a:gd name="connsiteX0" fmla="*/ 412671 w 566738"/>
              <a:gd name="connsiteY0" fmla="*/ 659 h 478946"/>
              <a:gd name="connsiteX1" fmla="*/ 473393 w 566738"/>
              <a:gd name="connsiteY1" fmla="*/ 26615 h 478946"/>
              <a:gd name="connsiteX2" fmla="*/ 512445 w 566738"/>
              <a:gd name="connsiteY2" fmla="*/ 33282 h 478946"/>
              <a:gd name="connsiteX3" fmla="*/ 559118 w 566738"/>
              <a:gd name="connsiteY3" fmla="*/ 16137 h 478946"/>
              <a:gd name="connsiteX4" fmla="*/ 509588 w 566738"/>
              <a:gd name="connsiteY4" fmla="*/ 74240 h 478946"/>
              <a:gd name="connsiteX5" fmla="*/ 566738 w 566738"/>
              <a:gd name="connsiteY5" fmla="*/ 66620 h 478946"/>
              <a:gd name="connsiteX6" fmla="*/ 551498 w 566738"/>
              <a:gd name="connsiteY6" fmla="*/ 88527 h 478946"/>
              <a:gd name="connsiteX7" fmla="*/ 514350 w 566738"/>
              <a:gd name="connsiteY7" fmla="*/ 170442 h 478946"/>
              <a:gd name="connsiteX8" fmla="*/ 416243 w 566738"/>
              <a:gd name="connsiteY8" fmla="*/ 380945 h 478946"/>
              <a:gd name="connsiteX9" fmla="*/ 0 w 566738"/>
              <a:gd name="connsiteY9" fmla="*/ 433332 h 478946"/>
              <a:gd name="connsiteX10" fmla="*/ 164783 w 566738"/>
              <a:gd name="connsiteY10" fmla="*/ 380945 h 478946"/>
              <a:gd name="connsiteX11" fmla="*/ 137161 w 566738"/>
              <a:gd name="connsiteY11" fmla="*/ 370467 h 478946"/>
              <a:gd name="connsiteX12" fmla="*/ 63818 w 566738"/>
              <a:gd name="connsiteY12" fmla="*/ 312365 h 478946"/>
              <a:gd name="connsiteX13" fmla="*/ 73343 w 566738"/>
              <a:gd name="connsiteY13" fmla="*/ 296172 h 478946"/>
              <a:gd name="connsiteX14" fmla="*/ 100965 w 566738"/>
              <a:gd name="connsiteY14" fmla="*/ 290457 h 478946"/>
              <a:gd name="connsiteX15" fmla="*/ 80963 w 566738"/>
              <a:gd name="connsiteY15" fmla="*/ 278075 h 478946"/>
              <a:gd name="connsiteX16" fmla="*/ 15240 w 566738"/>
              <a:gd name="connsiteY16" fmla="*/ 190445 h 478946"/>
              <a:gd name="connsiteX17" fmla="*/ 27623 w 566738"/>
              <a:gd name="connsiteY17" fmla="*/ 179015 h 478946"/>
              <a:gd name="connsiteX18" fmla="*/ 61913 w 566738"/>
              <a:gd name="connsiteY18" fmla="*/ 182825 h 478946"/>
              <a:gd name="connsiteX19" fmla="*/ 49531 w 566738"/>
              <a:gd name="connsiteY19" fmla="*/ 166632 h 478946"/>
              <a:gd name="connsiteX20" fmla="*/ 19050 w 566738"/>
              <a:gd name="connsiteY20" fmla="*/ 49475 h 478946"/>
              <a:gd name="connsiteX21" fmla="*/ 44768 w 566738"/>
              <a:gd name="connsiteY21" fmla="*/ 41855 h 478946"/>
              <a:gd name="connsiteX22" fmla="*/ 238125 w 566738"/>
              <a:gd name="connsiteY22" fmla="*/ 145677 h 478946"/>
              <a:gd name="connsiteX23" fmla="*/ 249556 w 566738"/>
              <a:gd name="connsiteY23" fmla="*/ 147582 h 478946"/>
              <a:gd name="connsiteX24" fmla="*/ 280988 w 566738"/>
              <a:gd name="connsiteY24" fmla="*/ 120912 h 478946"/>
              <a:gd name="connsiteX25" fmla="*/ 347663 w 566738"/>
              <a:gd name="connsiteY25" fmla="*/ 13280 h 478946"/>
              <a:gd name="connsiteX26" fmla="*/ 412671 w 566738"/>
              <a:gd name="connsiteY26" fmla="*/ 659 h 47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6738" h="478946">
                <a:moveTo>
                  <a:pt x="412671" y="659"/>
                </a:moveTo>
                <a:cubicBezTo>
                  <a:pt x="433626" y="3040"/>
                  <a:pt x="453867" y="11851"/>
                  <a:pt x="473393" y="26615"/>
                </a:cubicBezTo>
                <a:cubicBezTo>
                  <a:pt x="486728" y="37092"/>
                  <a:pt x="498158" y="38997"/>
                  <a:pt x="512445" y="33282"/>
                </a:cubicBezTo>
                <a:cubicBezTo>
                  <a:pt x="526733" y="27567"/>
                  <a:pt x="541020" y="22805"/>
                  <a:pt x="559118" y="16137"/>
                </a:cubicBezTo>
                <a:cubicBezTo>
                  <a:pt x="548640" y="40902"/>
                  <a:pt x="532448" y="57095"/>
                  <a:pt x="509588" y="74240"/>
                </a:cubicBezTo>
                <a:cubicBezTo>
                  <a:pt x="533400" y="79002"/>
                  <a:pt x="548640" y="67572"/>
                  <a:pt x="566738" y="66620"/>
                </a:cubicBezTo>
                <a:cubicBezTo>
                  <a:pt x="564833" y="77097"/>
                  <a:pt x="558165" y="84717"/>
                  <a:pt x="551498" y="88527"/>
                </a:cubicBezTo>
                <a:cubicBezTo>
                  <a:pt x="520065" y="107577"/>
                  <a:pt x="517208" y="138057"/>
                  <a:pt x="514350" y="170442"/>
                </a:cubicBezTo>
                <a:cubicBezTo>
                  <a:pt x="506731" y="252357"/>
                  <a:pt x="472440" y="321890"/>
                  <a:pt x="416243" y="380945"/>
                </a:cubicBezTo>
                <a:cubicBezTo>
                  <a:pt x="313373" y="487625"/>
                  <a:pt x="134303" y="510485"/>
                  <a:pt x="0" y="433332"/>
                </a:cubicBezTo>
                <a:cubicBezTo>
                  <a:pt x="61913" y="432380"/>
                  <a:pt x="117158" y="419045"/>
                  <a:pt x="164783" y="380945"/>
                </a:cubicBezTo>
                <a:cubicBezTo>
                  <a:pt x="156211" y="371420"/>
                  <a:pt x="145733" y="373325"/>
                  <a:pt x="137161" y="370467"/>
                </a:cubicBezTo>
                <a:cubicBezTo>
                  <a:pt x="104775" y="360942"/>
                  <a:pt x="80011" y="341892"/>
                  <a:pt x="63818" y="312365"/>
                </a:cubicBezTo>
                <a:cubicBezTo>
                  <a:pt x="57150" y="300935"/>
                  <a:pt x="60008" y="296172"/>
                  <a:pt x="73343" y="296172"/>
                </a:cubicBezTo>
                <a:cubicBezTo>
                  <a:pt x="82868" y="296172"/>
                  <a:pt x="93345" y="299030"/>
                  <a:pt x="100965" y="290457"/>
                </a:cubicBezTo>
                <a:cubicBezTo>
                  <a:pt x="97156" y="281885"/>
                  <a:pt x="87631" y="281885"/>
                  <a:pt x="80963" y="278075"/>
                </a:cubicBezTo>
                <a:cubicBezTo>
                  <a:pt x="45720" y="259025"/>
                  <a:pt x="21908" y="231402"/>
                  <a:pt x="15240" y="190445"/>
                </a:cubicBezTo>
                <a:cubicBezTo>
                  <a:pt x="13336" y="179015"/>
                  <a:pt x="15240" y="175205"/>
                  <a:pt x="27623" y="179015"/>
                </a:cubicBezTo>
                <a:cubicBezTo>
                  <a:pt x="39053" y="181872"/>
                  <a:pt x="49531" y="186635"/>
                  <a:pt x="61913" y="182825"/>
                </a:cubicBezTo>
                <a:cubicBezTo>
                  <a:pt x="60961" y="173300"/>
                  <a:pt x="54293" y="171395"/>
                  <a:pt x="49531" y="166632"/>
                </a:cubicBezTo>
                <a:cubicBezTo>
                  <a:pt x="17145" y="133295"/>
                  <a:pt x="8573" y="94242"/>
                  <a:pt x="19050" y="49475"/>
                </a:cubicBezTo>
                <a:cubicBezTo>
                  <a:pt x="24765" y="26615"/>
                  <a:pt x="28575" y="25662"/>
                  <a:pt x="44768" y="41855"/>
                </a:cubicBezTo>
                <a:cubicBezTo>
                  <a:pt x="98108" y="98052"/>
                  <a:pt x="162878" y="132342"/>
                  <a:pt x="238125" y="145677"/>
                </a:cubicBezTo>
                <a:cubicBezTo>
                  <a:pt x="241936" y="146630"/>
                  <a:pt x="245745" y="147582"/>
                  <a:pt x="249556" y="147582"/>
                </a:cubicBezTo>
                <a:cubicBezTo>
                  <a:pt x="280988" y="151392"/>
                  <a:pt x="280036" y="151392"/>
                  <a:pt x="280988" y="120912"/>
                </a:cubicBezTo>
                <a:cubicBezTo>
                  <a:pt x="281940" y="71382"/>
                  <a:pt x="302895" y="35187"/>
                  <a:pt x="347663" y="13280"/>
                </a:cubicBezTo>
                <a:cubicBezTo>
                  <a:pt x="370047" y="2326"/>
                  <a:pt x="391716" y="-1722"/>
                  <a:pt x="412671" y="65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4" name="Freeform: Shape 123">
            <a:extLst>
              <a:ext uri="{FF2B5EF4-FFF2-40B4-BE49-F238E27FC236}">
                <a16:creationId xmlns="" xmlns:a16="http://schemas.microsoft.com/office/drawing/2014/main" id="{FADCD34D-063B-45E0-AFC1-BE49D33E982E}"/>
              </a:ext>
            </a:extLst>
          </p:cNvPr>
          <p:cNvSpPr/>
          <p:nvPr/>
        </p:nvSpPr>
        <p:spPr>
          <a:xfrm>
            <a:off x="10484071" y="2750288"/>
            <a:ext cx="311457" cy="395697"/>
          </a:xfrm>
          <a:custGeom>
            <a:avLst/>
            <a:gdLst>
              <a:gd name="connsiteX0" fmla="*/ 153351 w 311457"/>
              <a:gd name="connsiteY0" fmla="*/ 282 h 395697"/>
              <a:gd name="connsiteX1" fmla="*/ 310303 w 311457"/>
              <a:gd name="connsiteY1" fmla="*/ 151707 h 395697"/>
              <a:gd name="connsiteX2" fmla="*/ 200154 w 311457"/>
              <a:gd name="connsiteY2" fmla="*/ 295037 h 395697"/>
              <a:gd name="connsiteX3" fmla="*/ 141330 w 311457"/>
              <a:gd name="connsiteY3" fmla="*/ 255991 h 395697"/>
              <a:gd name="connsiteX4" fmla="*/ 69469 w 311457"/>
              <a:gd name="connsiteY4" fmla="*/ 395673 h 395697"/>
              <a:gd name="connsiteX5" fmla="*/ 100268 w 311457"/>
              <a:gd name="connsiteY5" fmla="*/ 192722 h 395697"/>
              <a:gd name="connsiteX6" fmla="*/ 102193 w 311457"/>
              <a:gd name="connsiteY6" fmla="*/ 126486 h 395697"/>
              <a:gd name="connsiteX7" fmla="*/ 145028 w 311457"/>
              <a:gd name="connsiteY7" fmla="*/ 98305 h 395697"/>
              <a:gd name="connsiteX8" fmla="*/ 173851 w 311457"/>
              <a:gd name="connsiteY8" fmla="*/ 142231 h 395697"/>
              <a:gd name="connsiteX9" fmla="*/ 159592 w 311457"/>
              <a:gd name="connsiteY9" fmla="*/ 203082 h 395697"/>
              <a:gd name="connsiteX10" fmla="*/ 215846 w 311457"/>
              <a:gd name="connsiteY10" fmla="*/ 230228 h 395697"/>
              <a:gd name="connsiteX11" fmla="*/ 258782 w 311457"/>
              <a:gd name="connsiteY11" fmla="*/ 149043 h 395697"/>
              <a:gd name="connsiteX12" fmla="*/ 184555 w 311457"/>
              <a:gd name="connsiteY12" fmla="*/ 55218 h 395697"/>
              <a:gd name="connsiteX13" fmla="*/ 55753 w 311457"/>
              <a:gd name="connsiteY13" fmla="*/ 126089 h 395697"/>
              <a:gd name="connsiteX14" fmla="*/ 67949 w 311457"/>
              <a:gd name="connsiteY14" fmla="*/ 176068 h 395697"/>
              <a:gd name="connsiteX15" fmla="*/ 40546 w 311457"/>
              <a:gd name="connsiteY15" fmla="*/ 229786 h 395697"/>
              <a:gd name="connsiteX16" fmla="*/ 527 w 311457"/>
              <a:gd name="connsiteY16" fmla="*/ 126385 h 395697"/>
              <a:gd name="connsiteX17" fmla="*/ 153351 w 311457"/>
              <a:gd name="connsiteY17" fmla="*/ 282 h 39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1457" h="395697">
                <a:moveTo>
                  <a:pt x="153351" y="282"/>
                </a:moveTo>
                <a:cubicBezTo>
                  <a:pt x="263046" y="-5175"/>
                  <a:pt x="320476" y="69400"/>
                  <a:pt x="310303" y="151707"/>
                </a:cubicBezTo>
                <a:cubicBezTo>
                  <a:pt x="299265" y="253233"/>
                  <a:pt x="247021" y="287979"/>
                  <a:pt x="200154" y="295037"/>
                </a:cubicBezTo>
                <a:cubicBezTo>
                  <a:pt x="168306" y="298657"/>
                  <a:pt x="154178" y="270288"/>
                  <a:pt x="141330" y="255991"/>
                </a:cubicBezTo>
                <a:cubicBezTo>
                  <a:pt x="120701" y="348650"/>
                  <a:pt x="81955" y="396940"/>
                  <a:pt x="69469" y="395673"/>
                </a:cubicBezTo>
                <a:cubicBezTo>
                  <a:pt x="53908" y="393139"/>
                  <a:pt x="68601" y="288638"/>
                  <a:pt x="100268" y="192722"/>
                </a:cubicBezTo>
                <a:cubicBezTo>
                  <a:pt x="105515" y="177521"/>
                  <a:pt x="90432" y="165577"/>
                  <a:pt x="102193" y="126486"/>
                </a:cubicBezTo>
                <a:cubicBezTo>
                  <a:pt x="107079" y="112913"/>
                  <a:pt x="123314" y="93962"/>
                  <a:pt x="145028" y="98305"/>
                </a:cubicBezTo>
                <a:cubicBezTo>
                  <a:pt x="167104" y="103553"/>
                  <a:pt x="181632" y="119610"/>
                  <a:pt x="173851" y="142231"/>
                </a:cubicBezTo>
                <a:cubicBezTo>
                  <a:pt x="167336" y="168472"/>
                  <a:pt x="165563" y="175756"/>
                  <a:pt x="159592" y="203082"/>
                </a:cubicBezTo>
                <a:cubicBezTo>
                  <a:pt x="156697" y="228057"/>
                  <a:pt x="181284" y="253031"/>
                  <a:pt x="215846" y="230228"/>
                </a:cubicBezTo>
                <a:cubicBezTo>
                  <a:pt x="245161" y="209054"/>
                  <a:pt x="257154" y="166959"/>
                  <a:pt x="258782" y="149043"/>
                </a:cubicBezTo>
                <a:cubicBezTo>
                  <a:pt x="259325" y="114658"/>
                  <a:pt x="246984" y="71687"/>
                  <a:pt x="184555" y="55218"/>
                </a:cubicBezTo>
                <a:cubicBezTo>
                  <a:pt x="119231" y="44903"/>
                  <a:pt x="68420" y="59310"/>
                  <a:pt x="55753" y="126089"/>
                </a:cubicBezTo>
                <a:cubicBezTo>
                  <a:pt x="58439" y="168653"/>
                  <a:pt x="54064" y="154396"/>
                  <a:pt x="67949" y="176068"/>
                </a:cubicBezTo>
                <a:cubicBezTo>
                  <a:pt x="59057" y="188607"/>
                  <a:pt x="48407" y="216731"/>
                  <a:pt x="40546" y="229786"/>
                </a:cubicBezTo>
                <a:cubicBezTo>
                  <a:pt x="10479" y="201302"/>
                  <a:pt x="-2911" y="171991"/>
                  <a:pt x="527" y="126385"/>
                </a:cubicBezTo>
                <a:cubicBezTo>
                  <a:pt x="5277" y="79728"/>
                  <a:pt x="54876" y="2055"/>
                  <a:pt x="153351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5" name="Freeform: Shape 124">
            <a:extLst>
              <a:ext uri="{FF2B5EF4-FFF2-40B4-BE49-F238E27FC236}">
                <a16:creationId xmlns="" xmlns:a16="http://schemas.microsoft.com/office/drawing/2014/main" id="{FEC9A5A8-43F8-41BB-9E2A-DA8B2A46AD99}"/>
              </a:ext>
            </a:extLst>
          </p:cNvPr>
          <p:cNvSpPr/>
          <p:nvPr/>
        </p:nvSpPr>
        <p:spPr>
          <a:xfrm>
            <a:off x="10469253" y="4076497"/>
            <a:ext cx="371207" cy="349323"/>
          </a:xfrm>
          <a:custGeom>
            <a:avLst/>
            <a:gdLst>
              <a:gd name="connsiteX0" fmla="*/ 0 w 371207"/>
              <a:gd name="connsiteY0" fmla="*/ 113294 h 349323"/>
              <a:gd name="connsiteX1" fmla="*/ 86432 w 371207"/>
              <a:gd name="connsiteY1" fmla="*/ 113294 h 349323"/>
              <a:gd name="connsiteX2" fmla="*/ 86432 w 371207"/>
              <a:gd name="connsiteY2" fmla="*/ 349323 h 349323"/>
              <a:gd name="connsiteX3" fmla="*/ 0 w 371207"/>
              <a:gd name="connsiteY3" fmla="*/ 349323 h 349323"/>
              <a:gd name="connsiteX4" fmla="*/ 305290 w 371207"/>
              <a:gd name="connsiteY4" fmla="*/ 109069 h 349323"/>
              <a:gd name="connsiteX5" fmla="*/ 371190 w 371207"/>
              <a:gd name="connsiteY5" fmla="*/ 194118 h 349323"/>
              <a:gd name="connsiteX6" fmla="*/ 370266 w 371207"/>
              <a:gd name="connsiteY6" fmla="*/ 349323 h 349323"/>
              <a:gd name="connsiteX7" fmla="*/ 283834 w 371207"/>
              <a:gd name="connsiteY7" fmla="*/ 349323 h 349323"/>
              <a:gd name="connsiteX8" fmla="*/ 283064 w 371207"/>
              <a:gd name="connsiteY8" fmla="*/ 195466 h 349323"/>
              <a:gd name="connsiteX9" fmla="*/ 212715 w 371207"/>
              <a:gd name="connsiteY9" fmla="*/ 197651 h 349323"/>
              <a:gd name="connsiteX10" fmla="*/ 211333 w 371207"/>
              <a:gd name="connsiteY10" fmla="*/ 349063 h 349323"/>
              <a:gd name="connsiteX11" fmla="*/ 124900 w 371207"/>
              <a:gd name="connsiteY11" fmla="*/ 349063 h 349323"/>
              <a:gd name="connsiteX12" fmla="*/ 124900 w 371207"/>
              <a:gd name="connsiteY12" fmla="*/ 113034 h 349323"/>
              <a:gd name="connsiteX13" fmla="*/ 211333 w 371207"/>
              <a:gd name="connsiteY13" fmla="*/ 113034 h 349323"/>
              <a:gd name="connsiteX14" fmla="*/ 211333 w 371207"/>
              <a:gd name="connsiteY14" fmla="*/ 149133 h 349323"/>
              <a:gd name="connsiteX15" fmla="*/ 305290 w 371207"/>
              <a:gd name="connsiteY15" fmla="*/ 109069 h 349323"/>
              <a:gd name="connsiteX16" fmla="*/ 43216 w 371207"/>
              <a:gd name="connsiteY16" fmla="*/ 0 h 349323"/>
              <a:gd name="connsiteX17" fmla="*/ 86432 w 371207"/>
              <a:gd name="connsiteY17" fmla="*/ 42425 h 349323"/>
              <a:gd name="connsiteX18" fmla="*/ 43216 w 371207"/>
              <a:gd name="connsiteY18" fmla="*/ 84851 h 349323"/>
              <a:gd name="connsiteX19" fmla="*/ 0 w 371207"/>
              <a:gd name="connsiteY19" fmla="*/ 42425 h 349323"/>
              <a:gd name="connsiteX20" fmla="*/ 43216 w 371207"/>
              <a:gd name="connsiteY20" fmla="*/ 0 h 34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207" h="349323">
                <a:moveTo>
                  <a:pt x="0" y="113294"/>
                </a:moveTo>
                <a:lnTo>
                  <a:pt x="86432" y="113294"/>
                </a:lnTo>
                <a:lnTo>
                  <a:pt x="86432" y="349323"/>
                </a:lnTo>
                <a:lnTo>
                  <a:pt x="0" y="349323"/>
                </a:lnTo>
                <a:close/>
                <a:moveTo>
                  <a:pt x="305290" y="109069"/>
                </a:moveTo>
                <a:cubicBezTo>
                  <a:pt x="351289" y="108537"/>
                  <a:pt x="371893" y="169777"/>
                  <a:pt x="371190" y="194118"/>
                </a:cubicBezTo>
                <a:cubicBezTo>
                  <a:pt x="370882" y="245853"/>
                  <a:pt x="370574" y="297588"/>
                  <a:pt x="370266" y="349323"/>
                </a:cubicBezTo>
                <a:lnTo>
                  <a:pt x="283834" y="349323"/>
                </a:lnTo>
                <a:lnTo>
                  <a:pt x="283064" y="195466"/>
                </a:lnTo>
                <a:cubicBezTo>
                  <a:pt x="282405" y="169256"/>
                  <a:pt x="218069" y="156547"/>
                  <a:pt x="212715" y="197651"/>
                </a:cubicBezTo>
                <a:cubicBezTo>
                  <a:pt x="210872" y="250798"/>
                  <a:pt x="211793" y="298593"/>
                  <a:pt x="211333" y="349063"/>
                </a:cubicBezTo>
                <a:lnTo>
                  <a:pt x="124900" y="349063"/>
                </a:lnTo>
                <a:lnTo>
                  <a:pt x="124900" y="113034"/>
                </a:lnTo>
                <a:lnTo>
                  <a:pt x="211333" y="113034"/>
                </a:lnTo>
                <a:lnTo>
                  <a:pt x="211333" y="149133"/>
                </a:lnTo>
                <a:cubicBezTo>
                  <a:pt x="226992" y="148472"/>
                  <a:pt x="232224" y="109705"/>
                  <a:pt x="305290" y="109069"/>
                </a:cubicBezTo>
                <a:close/>
                <a:moveTo>
                  <a:pt x="43216" y="0"/>
                </a:moveTo>
                <a:cubicBezTo>
                  <a:pt x="67083" y="0"/>
                  <a:pt x="86432" y="18994"/>
                  <a:pt x="86432" y="42425"/>
                </a:cubicBezTo>
                <a:cubicBezTo>
                  <a:pt x="86432" y="65856"/>
                  <a:pt x="67083" y="84851"/>
                  <a:pt x="43216" y="84851"/>
                </a:cubicBezTo>
                <a:cubicBezTo>
                  <a:pt x="19348" y="84851"/>
                  <a:pt x="0" y="65856"/>
                  <a:pt x="0" y="42425"/>
                </a:cubicBezTo>
                <a:cubicBezTo>
                  <a:pt x="0" y="18994"/>
                  <a:pt x="19348" y="0"/>
                  <a:pt x="432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3" name="Freeform: Shape 122">
            <a:extLst>
              <a:ext uri="{FF2B5EF4-FFF2-40B4-BE49-F238E27FC236}">
                <a16:creationId xmlns="" xmlns:a16="http://schemas.microsoft.com/office/drawing/2014/main" id="{61CDFADA-B2B9-495B-A0BF-2178467F1B9D}"/>
              </a:ext>
            </a:extLst>
          </p:cNvPr>
          <p:cNvSpPr>
            <a:spLocks noChangeAspect="1"/>
          </p:cNvSpPr>
          <p:nvPr/>
        </p:nvSpPr>
        <p:spPr>
          <a:xfrm>
            <a:off x="7519039" y="4044969"/>
            <a:ext cx="209398" cy="460984"/>
          </a:xfrm>
          <a:custGeom>
            <a:avLst/>
            <a:gdLst>
              <a:gd name="connsiteX0" fmla="*/ 215165 w 215165"/>
              <a:gd name="connsiteY0" fmla="*/ 168593 h 497360"/>
              <a:gd name="connsiteX1" fmla="*/ 215165 w 215165"/>
              <a:gd name="connsiteY1" fmla="*/ 497360 h 497360"/>
              <a:gd name="connsiteX2" fmla="*/ 214884 w 215165"/>
              <a:gd name="connsiteY2" fmla="*/ 497360 h 497360"/>
              <a:gd name="connsiteX3" fmla="*/ 214884 w 215165"/>
              <a:gd name="connsiteY3" fmla="*/ 172351 h 497360"/>
              <a:gd name="connsiteX4" fmla="*/ 215165 w 215165"/>
              <a:gd name="connsiteY4" fmla="*/ 70587 h 497360"/>
              <a:gd name="connsiteX5" fmla="*/ 215165 w 215165"/>
              <a:gd name="connsiteY5" fmla="*/ 141765 h 497360"/>
              <a:gd name="connsiteX6" fmla="*/ 214884 w 215165"/>
              <a:gd name="connsiteY6" fmla="*/ 141765 h 497360"/>
              <a:gd name="connsiteX7" fmla="*/ 214884 w 215165"/>
              <a:gd name="connsiteY7" fmla="*/ 70594 h 497360"/>
              <a:gd name="connsiteX8" fmla="*/ 193296 w 215165"/>
              <a:gd name="connsiteY8" fmla="*/ 873 h 497360"/>
              <a:gd name="connsiteX9" fmla="*/ 214884 w 215165"/>
              <a:gd name="connsiteY9" fmla="*/ 2773 h 497360"/>
              <a:gd name="connsiteX10" fmla="*/ 214884 w 215165"/>
              <a:gd name="connsiteY10" fmla="*/ 70594 h 497360"/>
              <a:gd name="connsiteX11" fmla="*/ 167308 w 215165"/>
              <a:gd name="connsiteY11" fmla="*/ 71799 h 497360"/>
              <a:gd name="connsiteX12" fmla="*/ 139384 w 215165"/>
              <a:gd name="connsiteY12" fmla="*/ 97044 h 497360"/>
              <a:gd name="connsiteX13" fmla="*/ 139384 w 215165"/>
              <a:gd name="connsiteY13" fmla="*/ 141765 h 497360"/>
              <a:gd name="connsiteX14" fmla="*/ 214884 w 215165"/>
              <a:gd name="connsiteY14" fmla="*/ 141765 h 497360"/>
              <a:gd name="connsiteX15" fmla="*/ 214884 w 215165"/>
              <a:gd name="connsiteY15" fmla="*/ 172351 h 497360"/>
              <a:gd name="connsiteX16" fmla="*/ 211627 w 215165"/>
              <a:gd name="connsiteY16" fmla="*/ 215916 h 497360"/>
              <a:gd name="connsiteX17" fmla="*/ 139384 w 215165"/>
              <a:gd name="connsiteY17" fmla="*/ 217303 h 497360"/>
              <a:gd name="connsiteX18" fmla="*/ 139384 w 215165"/>
              <a:gd name="connsiteY18" fmla="*/ 473678 h 497360"/>
              <a:gd name="connsiteX19" fmla="*/ 54403 w 215165"/>
              <a:gd name="connsiteY19" fmla="*/ 473678 h 497360"/>
              <a:gd name="connsiteX20" fmla="*/ 54403 w 215165"/>
              <a:gd name="connsiteY20" fmla="*/ 217303 h 497360"/>
              <a:gd name="connsiteX21" fmla="*/ 0 w 215165"/>
              <a:gd name="connsiteY21" fmla="*/ 217303 h 497360"/>
              <a:gd name="connsiteX22" fmla="*/ 0 w 215165"/>
              <a:gd name="connsiteY22" fmla="*/ 141765 h 497360"/>
              <a:gd name="connsiteX23" fmla="*/ 54403 w 215165"/>
              <a:gd name="connsiteY23" fmla="*/ 141765 h 497360"/>
              <a:gd name="connsiteX24" fmla="*/ 54403 w 215165"/>
              <a:gd name="connsiteY24" fmla="*/ 91296 h 497360"/>
              <a:gd name="connsiteX25" fmla="*/ 54263 w 215165"/>
              <a:gd name="connsiteY25" fmla="*/ 90807 h 497360"/>
              <a:gd name="connsiteX26" fmla="*/ 150787 w 215165"/>
              <a:gd name="connsiteY26" fmla="*/ 1838 h 497360"/>
              <a:gd name="connsiteX27" fmla="*/ 193296 w 215165"/>
              <a:gd name="connsiteY27" fmla="*/ 873 h 497360"/>
              <a:gd name="connsiteX28" fmla="*/ 214884 w 215165"/>
              <a:gd name="connsiteY28" fmla="*/ 0 h 497360"/>
              <a:gd name="connsiteX29" fmla="*/ 215165 w 215165"/>
              <a:gd name="connsiteY29" fmla="*/ 0 h 497360"/>
              <a:gd name="connsiteX30" fmla="*/ 215165 w 215165"/>
              <a:gd name="connsiteY30" fmla="*/ 2798 h 497360"/>
              <a:gd name="connsiteX31" fmla="*/ 214884 w 215165"/>
              <a:gd name="connsiteY31" fmla="*/ 2773 h 497360"/>
              <a:gd name="connsiteX0" fmla="*/ 215165 w 215165"/>
              <a:gd name="connsiteY0" fmla="*/ 168593 h 497360"/>
              <a:gd name="connsiteX1" fmla="*/ 215165 w 215165"/>
              <a:gd name="connsiteY1" fmla="*/ 497360 h 497360"/>
              <a:gd name="connsiteX2" fmla="*/ 214884 w 215165"/>
              <a:gd name="connsiteY2" fmla="*/ 172351 h 497360"/>
              <a:gd name="connsiteX3" fmla="*/ 215165 w 215165"/>
              <a:gd name="connsiteY3" fmla="*/ 168593 h 497360"/>
              <a:gd name="connsiteX4" fmla="*/ 215165 w 215165"/>
              <a:gd name="connsiteY4" fmla="*/ 70587 h 497360"/>
              <a:gd name="connsiteX5" fmla="*/ 215165 w 215165"/>
              <a:gd name="connsiteY5" fmla="*/ 141765 h 497360"/>
              <a:gd name="connsiteX6" fmla="*/ 214884 w 215165"/>
              <a:gd name="connsiteY6" fmla="*/ 141765 h 497360"/>
              <a:gd name="connsiteX7" fmla="*/ 214884 w 215165"/>
              <a:gd name="connsiteY7" fmla="*/ 70594 h 497360"/>
              <a:gd name="connsiteX8" fmla="*/ 215165 w 215165"/>
              <a:gd name="connsiteY8" fmla="*/ 70587 h 497360"/>
              <a:gd name="connsiteX9" fmla="*/ 193296 w 215165"/>
              <a:gd name="connsiteY9" fmla="*/ 873 h 497360"/>
              <a:gd name="connsiteX10" fmla="*/ 214884 w 215165"/>
              <a:gd name="connsiteY10" fmla="*/ 2773 h 497360"/>
              <a:gd name="connsiteX11" fmla="*/ 214884 w 215165"/>
              <a:gd name="connsiteY11" fmla="*/ 70594 h 497360"/>
              <a:gd name="connsiteX12" fmla="*/ 167308 w 215165"/>
              <a:gd name="connsiteY12" fmla="*/ 71799 h 497360"/>
              <a:gd name="connsiteX13" fmla="*/ 139384 w 215165"/>
              <a:gd name="connsiteY13" fmla="*/ 97044 h 497360"/>
              <a:gd name="connsiteX14" fmla="*/ 139384 w 215165"/>
              <a:gd name="connsiteY14" fmla="*/ 141765 h 497360"/>
              <a:gd name="connsiteX15" fmla="*/ 214884 w 215165"/>
              <a:gd name="connsiteY15" fmla="*/ 141765 h 497360"/>
              <a:gd name="connsiteX16" fmla="*/ 214884 w 215165"/>
              <a:gd name="connsiteY16" fmla="*/ 172351 h 497360"/>
              <a:gd name="connsiteX17" fmla="*/ 211627 w 215165"/>
              <a:gd name="connsiteY17" fmla="*/ 215916 h 497360"/>
              <a:gd name="connsiteX18" fmla="*/ 139384 w 215165"/>
              <a:gd name="connsiteY18" fmla="*/ 217303 h 497360"/>
              <a:gd name="connsiteX19" fmla="*/ 139384 w 215165"/>
              <a:gd name="connsiteY19" fmla="*/ 473678 h 497360"/>
              <a:gd name="connsiteX20" fmla="*/ 54403 w 215165"/>
              <a:gd name="connsiteY20" fmla="*/ 473678 h 497360"/>
              <a:gd name="connsiteX21" fmla="*/ 54403 w 215165"/>
              <a:gd name="connsiteY21" fmla="*/ 217303 h 497360"/>
              <a:gd name="connsiteX22" fmla="*/ 0 w 215165"/>
              <a:gd name="connsiteY22" fmla="*/ 217303 h 497360"/>
              <a:gd name="connsiteX23" fmla="*/ 0 w 215165"/>
              <a:gd name="connsiteY23" fmla="*/ 141765 h 497360"/>
              <a:gd name="connsiteX24" fmla="*/ 54403 w 215165"/>
              <a:gd name="connsiteY24" fmla="*/ 141765 h 497360"/>
              <a:gd name="connsiteX25" fmla="*/ 54403 w 215165"/>
              <a:gd name="connsiteY25" fmla="*/ 91296 h 497360"/>
              <a:gd name="connsiteX26" fmla="*/ 54263 w 215165"/>
              <a:gd name="connsiteY26" fmla="*/ 90807 h 497360"/>
              <a:gd name="connsiteX27" fmla="*/ 150787 w 215165"/>
              <a:gd name="connsiteY27" fmla="*/ 1838 h 497360"/>
              <a:gd name="connsiteX28" fmla="*/ 193296 w 215165"/>
              <a:gd name="connsiteY28" fmla="*/ 873 h 497360"/>
              <a:gd name="connsiteX29" fmla="*/ 214884 w 215165"/>
              <a:gd name="connsiteY29" fmla="*/ 0 h 497360"/>
              <a:gd name="connsiteX30" fmla="*/ 215165 w 215165"/>
              <a:gd name="connsiteY30" fmla="*/ 0 h 497360"/>
              <a:gd name="connsiteX31" fmla="*/ 215165 w 215165"/>
              <a:gd name="connsiteY31" fmla="*/ 2798 h 497360"/>
              <a:gd name="connsiteX32" fmla="*/ 214884 w 215165"/>
              <a:gd name="connsiteY32" fmla="*/ 2773 h 497360"/>
              <a:gd name="connsiteX33" fmla="*/ 214884 w 215165"/>
              <a:gd name="connsiteY33" fmla="*/ 0 h 497360"/>
              <a:gd name="connsiteX0" fmla="*/ 215165 w 215165"/>
              <a:gd name="connsiteY0" fmla="*/ 168593 h 473678"/>
              <a:gd name="connsiteX1" fmla="*/ 214884 w 215165"/>
              <a:gd name="connsiteY1" fmla="*/ 172351 h 473678"/>
              <a:gd name="connsiteX2" fmla="*/ 215165 w 215165"/>
              <a:gd name="connsiteY2" fmla="*/ 168593 h 473678"/>
              <a:gd name="connsiteX3" fmla="*/ 215165 w 215165"/>
              <a:gd name="connsiteY3" fmla="*/ 70587 h 473678"/>
              <a:gd name="connsiteX4" fmla="*/ 215165 w 215165"/>
              <a:gd name="connsiteY4" fmla="*/ 141765 h 473678"/>
              <a:gd name="connsiteX5" fmla="*/ 214884 w 215165"/>
              <a:gd name="connsiteY5" fmla="*/ 141765 h 473678"/>
              <a:gd name="connsiteX6" fmla="*/ 214884 w 215165"/>
              <a:gd name="connsiteY6" fmla="*/ 70594 h 473678"/>
              <a:gd name="connsiteX7" fmla="*/ 215165 w 215165"/>
              <a:gd name="connsiteY7" fmla="*/ 70587 h 473678"/>
              <a:gd name="connsiteX8" fmla="*/ 193296 w 215165"/>
              <a:gd name="connsiteY8" fmla="*/ 873 h 473678"/>
              <a:gd name="connsiteX9" fmla="*/ 214884 w 215165"/>
              <a:gd name="connsiteY9" fmla="*/ 2773 h 473678"/>
              <a:gd name="connsiteX10" fmla="*/ 214884 w 215165"/>
              <a:gd name="connsiteY10" fmla="*/ 70594 h 473678"/>
              <a:gd name="connsiteX11" fmla="*/ 167308 w 215165"/>
              <a:gd name="connsiteY11" fmla="*/ 71799 h 473678"/>
              <a:gd name="connsiteX12" fmla="*/ 139384 w 215165"/>
              <a:gd name="connsiteY12" fmla="*/ 97044 h 473678"/>
              <a:gd name="connsiteX13" fmla="*/ 139384 w 215165"/>
              <a:gd name="connsiteY13" fmla="*/ 141765 h 473678"/>
              <a:gd name="connsiteX14" fmla="*/ 214884 w 215165"/>
              <a:gd name="connsiteY14" fmla="*/ 141765 h 473678"/>
              <a:gd name="connsiteX15" fmla="*/ 214884 w 215165"/>
              <a:gd name="connsiteY15" fmla="*/ 172351 h 473678"/>
              <a:gd name="connsiteX16" fmla="*/ 211627 w 215165"/>
              <a:gd name="connsiteY16" fmla="*/ 215916 h 473678"/>
              <a:gd name="connsiteX17" fmla="*/ 139384 w 215165"/>
              <a:gd name="connsiteY17" fmla="*/ 217303 h 473678"/>
              <a:gd name="connsiteX18" fmla="*/ 139384 w 215165"/>
              <a:gd name="connsiteY18" fmla="*/ 473678 h 473678"/>
              <a:gd name="connsiteX19" fmla="*/ 54403 w 215165"/>
              <a:gd name="connsiteY19" fmla="*/ 473678 h 473678"/>
              <a:gd name="connsiteX20" fmla="*/ 54403 w 215165"/>
              <a:gd name="connsiteY20" fmla="*/ 217303 h 473678"/>
              <a:gd name="connsiteX21" fmla="*/ 0 w 215165"/>
              <a:gd name="connsiteY21" fmla="*/ 217303 h 473678"/>
              <a:gd name="connsiteX22" fmla="*/ 0 w 215165"/>
              <a:gd name="connsiteY22" fmla="*/ 141765 h 473678"/>
              <a:gd name="connsiteX23" fmla="*/ 54403 w 215165"/>
              <a:gd name="connsiteY23" fmla="*/ 141765 h 473678"/>
              <a:gd name="connsiteX24" fmla="*/ 54403 w 215165"/>
              <a:gd name="connsiteY24" fmla="*/ 91296 h 473678"/>
              <a:gd name="connsiteX25" fmla="*/ 54263 w 215165"/>
              <a:gd name="connsiteY25" fmla="*/ 90807 h 473678"/>
              <a:gd name="connsiteX26" fmla="*/ 150787 w 215165"/>
              <a:gd name="connsiteY26" fmla="*/ 1838 h 473678"/>
              <a:gd name="connsiteX27" fmla="*/ 193296 w 215165"/>
              <a:gd name="connsiteY27" fmla="*/ 873 h 473678"/>
              <a:gd name="connsiteX28" fmla="*/ 214884 w 215165"/>
              <a:gd name="connsiteY28" fmla="*/ 0 h 473678"/>
              <a:gd name="connsiteX29" fmla="*/ 215165 w 215165"/>
              <a:gd name="connsiteY29" fmla="*/ 0 h 473678"/>
              <a:gd name="connsiteX30" fmla="*/ 215165 w 215165"/>
              <a:gd name="connsiteY30" fmla="*/ 2798 h 473678"/>
              <a:gd name="connsiteX31" fmla="*/ 214884 w 215165"/>
              <a:gd name="connsiteY31" fmla="*/ 2773 h 473678"/>
              <a:gd name="connsiteX32" fmla="*/ 214884 w 215165"/>
              <a:gd name="connsiteY32" fmla="*/ 0 h 47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5165" h="473678">
                <a:moveTo>
                  <a:pt x="215165" y="168593"/>
                </a:moveTo>
                <a:cubicBezTo>
                  <a:pt x="215071" y="169846"/>
                  <a:pt x="214978" y="171098"/>
                  <a:pt x="214884" y="172351"/>
                </a:cubicBezTo>
                <a:cubicBezTo>
                  <a:pt x="214978" y="171098"/>
                  <a:pt x="215071" y="169846"/>
                  <a:pt x="215165" y="168593"/>
                </a:cubicBezTo>
                <a:close/>
                <a:moveTo>
                  <a:pt x="215165" y="70587"/>
                </a:moveTo>
                <a:lnTo>
                  <a:pt x="215165" y="141765"/>
                </a:lnTo>
                <a:lnTo>
                  <a:pt x="214884" y="141765"/>
                </a:lnTo>
                <a:lnTo>
                  <a:pt x="214884" y="70594"/>
                </a:lnTo>
                <a:lnTo>
                  <a:pt x="215165" y="70587"/>
                </a:lnTo>
                <a:close/>
                <a:moveTo>
                  <a:pt x="193296" y="873"/>
                </a:moveTo>
                <a:lnTo>
                  <a:pt x="214884" y="2773"/>
                </a:lnTo>
                <a:lnTo>
                  <a:pt x="214884" y="70594"/>
                </a:lnTo>
                <a:lnTo>
                  <a:pt x="167308" y="71799"/>
                </a:lnTo>
                <a:cubicBezTo>
                  <a:pt x="151006" y="75079"/>
                  <a:pt x="138817" y="82344"/>
                  <a:pt x="139384" y="97044"/>
                </a:cubicBezTo>
                <a:lnTo>
                  <a:pt x="139384" y="141765"/>
                </a:lnTo>
                <a:lnTo>
                  <a:pt x="214884" y="141765"/>
                </a:lnTo>
                <a:lnTo>
                  <a:pt x="214884" y="172351"/>
                </a:lnTo>
                <a:lnTo>
                  <a:pt x="211627" y="215916"/>
                </a:lnTo>
                <a:lnTo>
                  <a:pt x="139384" y="217303"/>
                </a:lnTo>
                <a:lnTo>
                  <a:pt x="139384" y="473678"/>
                </a:lnTo>
                <a:lnTo>
                  <a:pt x="54403" y="473678"/>
                </a:lnTo>
                <a:lnTo>
                  <a:pt x="54403" y="217303"/>
                </a:lnTo>
                <a:lnTo>
                  <a:pt x="0" y="217303"/>
                </a:lnTo>
                <a:lnTo>
                  <a:pt x="0" y="141765"/>
                </a:lnTo>
                <a:lnTo>
                  <a:pt x="54403" y="141765"/>
                </a:lnTo>
                <a:lnTo>
                  <a:pt x="54403" y="91296"/>
                </a:lnTo>
                <a:cubicBezTo>
                  <a:pt x="54356" y="91133"/>
                  <a:pt x="54310" y="90970"/>
                  <a:pt x="54263" y="90807"/>
                </a:cubicBezTo>
                <a:cubicBezTo>
                  <a:pt x="54393" y="22582"/>
                  <a:pt x="104084" y="3041"/>
                  <a:pt x="150787" y="1838"/>
                </a:cubicBezTo>
                <a:cubicBezTo>
                  <a:pt x="168949" y="1370"/>
                  <a:pt x="181997" y="806"/>
                  <a:pt x="193296" y="873"/>
                </a:cubicBezTo>
                <a:close/>
                <a:moveTo>
                  <a:pt x="214884" y="0"/>
                </a:moveTo>
                <a:lnTo>
                  <a:pt x="215165" y="0"/>
                </a:lnTo>
                <a:lnTo>
                  <a:pt x="215165" y="2798"/>
                </a:lnTo>
                <a:lnTo>
                  <a:pt x="214884" y="2773"/>
                </a:lnTo>
                <a:lnTo>
                  <a:pt x="2148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2" name="Freeform: Shape 121">
            <a:extLst>
              <a:ext uri="{FF2B5EF4-FFF2-40B4-BE49-F238E27FC236}">
                <a16:creationId xmlns="" xmlns:a16="http://schemas.microsoft.com/office/drawing/2014/main" id="{E3634F57-9573-4B68-9EA9-85AA6FAF025A}"/>
              </a:ext>
            </a:extLst>
          </p:cNvPr>
          <p:cNvSpPr/>
          <p:nvPr/>
        </p:nvSpPr>
        <p:spPr>
          <a:xfrm>
            <a:off x="8868827" y="1736638"/>
            <a:ext cx="502700" cy="473679"/>
          </a:xfrm>
          <a:custGeom>
            <a:avLst/>
            <a:gdLst>
              <a:gd name="connsiteX0" fmla="*/ 399787 w 558033"/>
              <a:gd name="connsiteY0" fmla="*/ 156760 h 533622"/>
              <a:gd name="connsiteX1" fmla="*/ 382827 w 558033"/>
              <a:gd name="connsiteY1" fmla="*/ 173720 h 533622"/>
              <a:gd name="connsiteX2" fmla="*/ 382827 w 558033"/>
              <a:gd name="connsiteY2" fmla="*/ 283208 h 533622"/>
              <a:gd name="connsiteX3" fmla="*/ 383028 w 558033"/>
              <a:gd name="connsiteY3" fmla="*/ 284205 h 533622"/>
              <a:gd name="connsiteX4" fmla="*/ 382827 w 558033"/>
              <a:gd name="connsiteY4" fmla="*/ 285201 h 533622"/>
              <a:gd name="connsiteX5" fmla="*/ 399787 w 558033"/>
              <a:gd name="connsiteY5" fmla="*/ 302161 h 533622"/>
              <a:gd name="connsiteX6" fmla="*/ 455000 w 558033"/>
              <a:gd name="connsiteY6" fmla="*/ 302161 h 533622"/>
              <a:gd name="connsiteX7" fmla="*/ 471960 w 558033"/>
              <a:gd name="connsiteY7" fmla="*/ 285201 h 533622"/>
              <a:gd name="connsiteX8" fmla="*/ 455000 w 558033"/>
              <a:gd name="connsiteY8" fmla="*/ 268241 h 533622"/>
              <a:gd name="connsiteX9" fmla="*/ 416747 w 558033"/>
              <a:gd name="connsiteY9" fmla="*/ 268241 h 533622"/>
              <a:gd name="connsiteX10" fmla="*/ 416747 w 558033"/>
              <a:gd name="connsiteY10" fmla="*/ 249183 h 533622"/>
              <a:gd name="connsiteX11" fmla="*/ 455000 w 558033"/>
              <a:gd name="connsiteY11" fmla="*/ 249183 h 533622"/>
              <a:gd name="connsiteX12" fmla="*/ 471960 w 558033"/>
              <a:gd name="connsiteY12" fmla="*/ 232223 h 533622"/>
              <a:gd name="connsiteX13" fmla="*/ 455000 w 558033"/>
              <a:gd name="connsiteY13" fmla="*/ 215263 h 533622"/>
              <a:gd name="connsiteX14" fmla="*/ 416747 w 558033"/>
              <a:gd name="connsiteY14" fmla="*/ 215263 h 533622"/>
              <a:gd name="connsiteX15" fmla="*/ 416747 w 558033"/>
              <a:gd name="connsiteY15" fmla="*/ 190680 h 533622"/>
              <a:gd name="connsiteX16" fmla="*/ 455000 w 558033"/>
              <a:gd name="connsiteY16" fmla="*/ 190680 h 533622"/>
              <a:gd name="connsiteX17" fmla="*/ 471960 w 558033"/>
              <a:gd name="connsiteY17" fmla="*/ 173720 h 533622"/>
              <a:gd name="connsiteX18" fmla="*/ 455000 w 558033"/>
              <a:gd name="connsiteY18" fmla="*/ 156760 h 533622"/>
              <a:gd name="connsiteX19" fmla="*/ 399788 w 558033"/>
              <a:gd name="connsiteY19" fmla="*/ 156760 h 533622"/>
              <a:gd name="connsiteX20" fmla="*/ 264989 w 558033"/>
              <a:gd name="connsiteY20" fmla="*/ 156760 h 533622"/>
              <a:gd name="connsiteX21" fmla="*/ 248029 w 558033"/>
              <a:gd name="connsiteY21" fmla="*/ 173720 h 533622"/>
              <a:gd name="connsiteX22" fmla="*/ 248029 w 558033"/>
              <a:gd name="connsiteY22" fmla="*/ 283208 h 533622"/>
              <a:gd name="connsiteX23" fmla="*/ 264989 w 558033"/>
              <a:gd name="connsiteY23" fmla="*/ 300169 h 533622"/>
              <a:gd name="connsiteX24" fmla="*/ 281949 w 558033"/>
              <a:gd name="connsiteY24" fmla="*/ 283208 h 533622"/>
              <a:gd name="connsiteX25" fmla="*/ 281949 w 558033"/>
              <a:gd name="connsiteY25" fmla="*/ 225254 h 533622"/>
              <a:gd name="connsiteX26" fmla="*/ 332951 w 558033"/>
              <a:gd name="connsiteY26" fmla="*/ 292667 h 533622"/>
              <a:gd name="connsiteX27" fmla="*/ 342333 w 558033"/>
              <a:gd name="connsiteY27" fmla="*/ 298613 h 533622"/>
              <a:gd name="connsiteX28" fmla="*/ 343447 w 558033"/>
              <a:gd name="connsiteY28" fmla="*/ 298994 h 533622"/>
              <a:gd name="connsiteX29" fmla="*/ 344532 w 558033"/>
              <a:gd name="connsiteY29" fmla="*/ 299213 h 533622"/>
              <a:gd name="connsiteX30" fmla="*/ 349266 w 558033"/>
              <a:gd name="connsiteY30" fmla="*/ 300169 h 533622"/>
              <a:gd name="connsiteX31" fmla="*/ 366227 w 558033"/>
              <a:gd name="connsiteY31" fmla="*/ 283208 h 533622"/>
              <a:gd name="connsiteX32" fmla="*/ 366227 w 558033"/>
              <a:gd name="connsiteY32" fmla="*/ 173720 h 533622"/>
              <a:gd name="connsiteX33" fmla="*/ 349266 w 558033"/>
              <a:gd name="connsiteY33" fmla="*/ 156760 h 533622"/>
              <a:gd name="connsiteX34" fmla="*/ 332306 w 558033"/>
              <a:gd name="connsiteY34" fmla="*/ 173720 h 533622"/>
              <a:gd name="connsiteX35" fmla="*/ 332306 w 558033"/>
              <a:gd name="connsiteY35" fmla="*/ 235594 h 533622"/>
              <a:gd name="connsiteX36" fmla="*/ 284027 w 558033"/>
              <a:gd name="connsiteY36" fmla="*/ 171779 h 533622"/>
              <a:gd name="connsiteX37" fmla="*/ 281021 w 558033"/>
              <a:gd name="connsiteY37" fmla="*/ 169122 h 533622"/>
              <a:gd name="connsiteX38" fmla="*/ 264989 w 558033"/>
              <a:gd name="connsiteY38" fmla="*/ 156760 h 533622"/>
              <a:gd name="connsiteX39" fmla="*/ 214632 w 558033"/>
              <a:gd name="connsiteY39" fmla="*/ 156760 h 533622"/>
              <a:gd name="connsiteX40" fmla="*/ 197672 w 558033"/>
              <a:gd name="connsiteY40" fmla="*/ 173720 h 533622"/>
              <a:gd name="connsiteX41" fmla="*/ 197672 w 558033"/>
              <a:gd name="connsiteY41" fmla="*/ 283208 h 533622"/>
              <a:gd name="connsiteX42" fmla="*/ 214632 w 558033"/>
              <a:gd name="connsiteY42" fmla="*/ 300169 h 533622"/>
              <a:gd name="connsiteX43" fmla="*/ 231592 w 558033"/>
              <a:gd name="connsiteY43" fmla="*/ 283208 h 533622"/>
              <a:gd name="connsiteX44" fmla="*/ 231592 w 558033"/>
              <a:gd name="connsiteY44" fmla="*/ 173720 h 533622"/>
              <a:gd name="connsiteX45" fmla="*/ 214632 w 558033"/>
              <a:gd name="connsiteY45" fmla="*/ 156760 h 533622"/>
              <a:gd name="connsiteX46" fmla="*/ 117154 w 558033"/>
              <a:gd name="connsiteY46" fmla="*/ 156760 h 533622"/>
              <a:gd name="connsiteX47" fmla="*/ 100194 w 558033"/>
              <a:gd name="connsiteY47" fmla="*/ 173720 h 533622"/>
              <a:gd name="connsiteX48" fmla="*/ 100194 w 558033"/>
              <a:gd name="connsiteY48" fmla="*/ 283208 h 533622"/>
              <a:gd name="connsiteX49" fmla="*/ 100395 w 558033"/>
              <a:gd name="connsiteY49" fmla="*/ 284205 h 533622"/>
              <a:gd name="connsiteX50" fmla="*/ 100194 w 558033"/>
              <a:gd name="connsiteY50" fmla="*/ 285200 h 533622"/>
              <a:gd name="connsiteX51" fmla="*/ 117154 w 558033"/>
              <a:gd name="connsiteY51" fmla="*/ 302161 h 533622"/>
              <a:gd name="connsiteX52" fmla="*/ 170864 w 558033"/>
              <a:gd name="connsiteY52" fmla="*/ 302161 h 533622"/>
              <a:gd name="connsiteX53" fmla="*/ 187825 w 558033"/>
              <a:gd name="connsiteY53" fmla="*/ 285200 h 533622"/>
              <a:gd name="connsiteX54" fmla="*/ 170864 w 558033"/>
              <a:gd name="connsiteY54" fmla="*/ 268240 h 533622"/>
              <a:gd name="connsiteX55" fmla="*/ 134114 w 558033"/>
              <a:gd name="connsiteY55" fmla="*/ 268240 h 533622"/>
              <a:gd name="connsiteX56" fmla="*/ 134114 w 558033"/>
              <a:gd name="connsiteY56" fmla="*/ 173720 h 533622"/>
              <a:gd name="connsiteX57" fmla="*/ 117154 w 558033"/>
              <a:gd name="connsiteY57" fmla="*/ 156760 h 533622"/>
              <a:gd name="connsiteX58" fmla="*/ 281580 w 558033"/>
              <a:gd name="connsiteY58" fmla="*/ 0 h 533622"/>
              <a:gd name="connsiteX59" fmla="*/ 557439 w 558033"/>
              <a:gd name="connsiteY59" fmla="*/ 182561 h 533622"/>
              <a:gd name="connsiteX60" fmla="*/ 558033 w 558033"/>
              <a:gd name="connsiteY60" fmla="*/ 187342 h 533622"/>
              <a:gd name="connsiteX61" fmla="*/ 558033 w 558033"/>
              <a:gd name="connsiteY61" fmla="*/ 269822 h 533622"/>
              <a:gd name="connsiteX62" fmla="*/ 557408 w 558033"/>
              <a:gd name="connsiteY62" fmla="*/ 274839 h 533622"/>
              <a:gd name="connsiteX63" fmla="*/ 480255 w 558033"/>
              <a:gd name="connsiteY63" fmla="*/ 390631 h 533622"/>
              <a:gd name="connsiteX64" fmla="*/ 257731 w 558033"/>
              <a:gd name="connsiteY64" fmla="*/ 527186 h 533622"/>
              <a:gd name="connsiteX65" fmla="*/ 249978 w 558033"/>
              <a:gd name="connsiteY65" fmla="*/ 455749 h 533622"/>
              <a:gd name="connsiteX66" fmla="*/ 0 w 558033"/>
              <a:gd name="connsiteY66" fmla="*/ 228639 h 533622"/>
              <a:gd name="connsiteX67" fmla="*/ 281580 w 558033"/>
              <a:gd name="connsiteY67" fmla="*/ 0 h 533622"/>
              <a:gd name="connsiteX0" fmla="*/ 399787 w 565176"/>
              <a:gd name="connsiteY0" fmla="*/ 156760 h 533622"/>
              <a:gd name="connsiteX1" fmla="*/ 382827 w 565176"/>
              <a:gd name="connsiteY1" fmla="*/ 173720 h 533622"/>
              <a:gd name="connsiteX2" fmla="*/ 382827 w 565176"/>
              <a:gd name="connsiteY2" fmla="*/ 283208 h 533622"/>
              <a:gd name="connsiteX3" fmla="*/ 383028 w 565176"/>
              <a:gd name="connsiteY3" fmla="*/ 284205 h 533622"/>
              <a:gd name="connsiteX4" fmla="*/ 382827 w 565176"/>
              <a:gd name="connsiteY4" fmla="*/ 285201 h 533622"/>
              <a:gd name="connsiteX5" fmla="*/ 399787 w 565176"/>
              <a:gd name="connsiteY5" fmla="*/ 302161 h 533622"/>
              <a:gd name="connsiteX6" fmla="*/ 455000 w 565176"/>
              <a:gd name="connsiteY6" fmla="*/ 302161 h 533622"/>
              <a:gd name="connsiteX7" fmla="*/ 471960 w 565176"/>
              <a:gd name="connsiteY7" fmla="*/ 285201 h 533622"/>
              <a:gd name="connsiteX8" fmla="*/ 455000 w 565176"/>
              <a:gd name="connsiteY8" fmla="*/ 268241 h 533622"/>
              <a:gd name="connsiteX9" fmla="*/ 416747 w 565176"/>
              <a:gd name="connsiteY9" fmla="*/ 268241 h 533622"/>
              <a:gd name="connsiteX10" fmla="*/ 416747 w 565176"/>
              <a:gd name="connsiteY10" fmla="*/ 249183 h 533622"/>
              <a:gd name="connsiteX11" fmla="*/ 455000 w 565176"/>
              <a:gd name="connsiteY11" fmla="*/ 249183 h 533622"/>
              <a:gd name="connsiteX12" fmla="*/ 471960 w 565176"/>
              <a:gd name="connsiteY12" fmla="*/ 232223 h 533622"/>
              <a:gd name="connsiteX13" fmla="*/ 455000 w 565176"/>
              <a:gd name="connsiteY13" fmla="*/ 215263 h 533622"/>
              <a:gd name="connsiteX14" fmla="*/ 416747 w 565176"/>
              <a:gd name="connsiteY14" fmla="*/ 215263 h 533622"/>
              <a:gd name="connsiteX15" fmla="*/ 416747 w 565176"/>
              <a:gd name="connsiteY15" fmla="*/ 190680 h 533622"/>
              <a:gd name="connsiteX16" fmla="*/ 455000 w 565176"/>
              <a:gd name="connsiteY16" fmla="*/ 190680 h 533622"/>
              <a:gd name="connsiteX17" fmla="*/ 471960 w 565176"/>
              <a:gd name="connsiteY17" fmla="*/ 173720 h 533622"/>
              <a:gd name="connsiteX18" fmla="*/ 455000 w 565176"/>
              <a:gd name="connsiteY18" fmla="*/ 156760 h 533622"/>
              <a:gd name="connsiteX19" fmla="*/ 399788 w 565176"/>
              <a:gd name="connsiteY19" fmla="*/ 156760 h 533622"/>
              <a:gd name="connsiteX20" fmla="*/ 399787 w 565176"/>
              <a:gd name="connsiteY20" fmla="*/ 156760 h 533622"/>
              <a:gd name="connsiteX21" fmla="*/ 264989 w 565176"/>
              <a:gd name="connsiteY21" fmla="*/ 156760 h 533622"/>
              <a:gd name="connsiteX22" fmla="*/ 248029 w 565176"/>
              <a:gd name="connsiteY22" fmla="*/ 173720 h 533622"/>
              <a:gd name="connsiteX23" fmla="*/ 248029 w 565176"/>
              <a:gd name="connsiteY23" fmla="*/ 283208 h 533622"/>
              <a:gd name="connsiteX24" fmla="*/ 264989 w 565176"/>
              <a:gd name="connsiteY24" fmla="*/ 300169 h 533622"/>
              <a:gd name="connsiteX25" fmla="*/ 281949 w 565176"/>
              <a:gd name="connsiteY25" fmla="*/ 283208 h 533622"/>
              <a:gd name="connsiteX26" fmla="*/ 281949 w 565176"/>
              <a:gd name="connsiteY26" fmla="*/ 225254 h 533622"/>
              <a:gd name="connsiteX27" fmla="*/ 332951 w 565176"/>
              <a:gd name="connsiteY27" fmla="*/ 292667 h 533622"/>
              <a:gd name="connsiteX28" fmla="*/ 342333 w 565176"/>
              <a:gd name="connsiteY28" fmla="*/ 298613 h 533622"/>
              <a:gd name="connsiteX29" fmla="*/ 343447 w 565176"/>
              <a:gd name="connsiteY29" fmla="*/ 298994 h 533622"/>
              <a:gd name="connsiteX30" fmla="*/ 344532 w 565176"/>
              <a:gd name="connsiteY30" fmla="*/ 299213 h 533622"/>
              <a:gd name="connsiteX31" fmla="*/ 349266 w 565176"/>
              <a:gd name="connsiteY31" fmla="*/ 300169 h 533622"/>
              <a:gd name="connsiteX32" fmla="*/ 366227 w 565176"/>
              <a:gd name="connsiteY32" fmla="*/ 283208 h 533622"/>
              <a:gd name="connsiteX33" fmla="*/ 366227 w 565176"/>
              <a:gd name="connsiteY33" fmla="*/ 173720 h 533622"/>
              <a:gd name="connsiteX34" fmla="*/ 349266 w 565176"/>
              <a:gd name="connsiteY34" fmla="*/ 156760 h 533622"/>
              <a:gd name="connsiteX35" fmla="*/ 332306 w 565176"/>
              <a:gd name="connsiteY35" fmla="*/ 173720 h 533622"/>
              <a:gd name="connsiteX36" fmla="*/ 332306 w 565176"/>
              <a:gd name="connsiteY36" fmla="*/ 235594 h 533622"/>
              <a:gd name="connsiteX37" fmla="*/ 284027 w 565176"/>
              <a:gd name="connsiteY37" fmla="*/ 171779 h 533622"/>
              <a:gd name="connsiteX38" fmla="*/ 281021 w 565176"/>
              <a:gd name="connsiteY38" fmla="*/ 169122 h 533622"/>
              <a:gd name="connsiteX39" fmla="*/ 264989 w 565176"/>
              <a:gd name="connsiteY39" fmla="*/ 156760 h 533622"/>
              <a:gd name="connsiteX40" fmla="*/ 214632 w 565176"/>
              <a:gd name="connsiteY40" fmla="*/ 156760 h 533622"/>
              <a:gd name="connsiteX41" fmla="*/ 197672 w 565176"/>
              <a:gd name="connsiteY41" fmla="*/ 173720 h 533622"/>
              <a:gd name="connsiteX42" fmla="*/ 197672 w 565176"/>
              <a:gd name="connsiteY42" fmla="*/ 283208 h 533622"/>
              <a:gd name="connsiteX43" fmla="*/ 214632 w 565176"/>
              <a:gd name="connsiteY43" fmla="*/ 300169 h 533622"/>
              <a:gd name="connsiteX44" fmla="*/ 231592 w 565176"/>
              <a:gd name="connsiteY44" fmla="*/ 283208 h 533622"/>
              <a:gd name="connsiteX45" fmla="*/ 231592 w 565176"/>
              <a:gd name="connsiteY45" fmla="*/ 173720 h 533622"/>
              <a:gd name="connsiteX46" fmla="*/ 214632 w 565176"/>
              <a:gd name="connsiteY46" fmla="*/ 156760 h 533622"/>
              <a:gd name="connsiteX47" fmla="*/ 117154 w 565176"/>
              <a:gd name="connsiteY47" fmla="*/ 156760 h 533622"/>
              <a:gd name="connsiteX48" fmla="*/ 100194 w 565176"/>
              <a:gd name="connsiteY48" fmla="*/ 173720 h 533622"/>
              <a:gd name="connsiteX49" fmla="*/ 100194 w 565176"/>
              <a:gd name="connsiteY49" fmla="*/ 283208 h 533622"/>
              <a:gd name="connsiteX50" fmla="*/ 100395 w 565176"/>
              <a:gd name="connsiteY50" fmla="*/ 284205 h 533622"/>
              <a:gd name="connsiteX51" fmla="*/ 100194 w 565176"/>
              <a:gd name="connsiteY51" fmla="*/ 285200 h 533622"/>
              <a:gd name="connsiteX52" fmla="*/ 117154 w 565176"/>
              <a:gd name="connsiteY52" fmla="*/ 302161 h 533622"/>
              <a:gd name="connsiteX53" fmla="*/ 170864 w 565176"/>
              <a:gd name="connsiteY53" fmla="*/ 302161 h 533622"/>
              <a:gd name="connsiteX54" fmla="*/ 187825 w 565176"/>
              <a:gd name="connsiteY54" fmla="*/ 285200 h 533622"/>
              <a:gd name="connsiteX55" fmla="*/ 170864 w 565176"/>
              <a:gd name="connsiteY55" fmla="*/ 268240 h 533622"/>
              <a:gd name="connsiteX56" fmla="*/ 134114 w 565176"/>
              <a:gd name="connsiteY56" fmla="*/ 268240 h 533622"/>
              <a:gd name="connsiteX57" fmla="*/ 134114 w 565176"/>
              <a:gd name="connsiteY57" fmla="*/ 173720 h 533622"/>
              <a:gd name="connsiteX58" fmla="*/ 117154 w 565176"/>
              <a:gd name="connsiteY58" fmla="*/ 156760 h 533622"/>
              <a:gd name="connsiteX59" fmla="*/ 281580 w 565176"/>
              <a:gd name="connsiteY59" fmla="*/ 0 h 533622"/>
              <a:gd name="connsiteX60" fmla="*/ 557439 w 565176"/>
              <a:gd name="connsiteY60" fmla="*/ 182561 h 533622"/>
              <a:gd name="connsiteX61" fmla="*/ 565176 w 565176"/>
              <a:gd name="connsiteY61" fmla="*/ 204689 h 533622"/>
              <a:gd name="connsiteX62" fmla="*/ 558033 w 565176"/>
              <a:gd name="connsiteY62" fmla="*/ 269822 h 533622"/>
              <a:gd name="connsiteX63" fmla="*/ 557408 w 565176"/>
              <a:gd name="connsiteY63" fmla="*/ 274839 h 533622"/>
              <a:gd name="connsiteX64" fmla="*/ 480255 w 565176"/>
              <a:gd name="connsiteY64" fmla="*/ 390631 h 533622"/>
              <a:gd name="connsiteX65" fmla="*/ 257731 w 565176"/>
              <a:gd name="connsiteY65" fmla="*/ 527186 h 533622"/>
              <a:gd name="connsiteX66" fmla="*/ 249978 w 565176"/>
              <a:gd name="connsiteY66" fmla="*/ 455749 h 533622"/>
              <a:gd name="connsiteX67" fmla="*/ 0 w 565176"/>
              <a:gd name="connsiteY67" fmla="*/ 228639 h 533622"/>
              <a:gd name="connsiteX68" fmla="*/ 281580 w 565176"/>
              <a:gd name="connsiteY68" fmla="*/ 0 h 533622"/>
              <a:gd name="connsiteX0" fmla="*/ 399787 w 567292"/>
              <a:gd name="connsiteY0" fmla="*/ 156760 h 533622"/>
              <a:gd name="connsiteX1" fmla="*/ 382827 w 567292"/>
              <a:gd name="connsiteY1" fmla="*/ 173720 h 533622"/>
              <a:gd name="connsiteX2" fmla="*/ 382827 w 567292"/>
              <a:gd name="connsiteY2" fmla="*/ 283208 h 533622"/>
              <a:gd name="connsiteX3" fmla="*/ 383028 w 567292"/>
              <a:gd name="connsiteY3" fmla="*/ 284205 h 533622"/>
              <a:gd name="connsiteX4" fmla="*/ 382827 w 567292"/>
              <a:gd name="connsiteY4" fmla="*/ 285201 h 533622"/>
              <a:gd name="connsiteX5" fmla="*/ 399787 w 567292"/>
              <a:gd name="connsiteY5" fmla="*/ 302161 h 533622"/>
              <a:gd name="connsiteX6" fmla="*/ 455000 w 567292"/>
              <a:gd name="connsiteY6" fmla="*/ 302161 h 533622"/>
              <a:gd name="connsiteX7" fmla="*/ 471960 w 567292"/>
              <a:gd name="connsiteY7" fmla="*/ 285201 h 533622"/>
              <a:gd name="connsiteX8" fmla="*/ 455000 w 567292"/>
              <a:gd name="connsiteY8" fmla="*/ 268241 h 533622"/>
              <a:gd name="connsiteX9" fmla="*/ 416747 w 567292"/>
              <a:gd name="connsiteY9" fmla="*/ 268241 h 533622"/>
              <a:gd name="connsiteX10" fmla="*/ 416747 w 567292"/>
              <a:gd name="connsiteY10" fmla="*/ 249183 h 533622"/>
              <a:gd name="connsiteX11" fmla="*/ 455000 w 567292"/>
              <a:gd name="connsiteY11" fmla="*/ 249183 h 533622"/>
              <a:gd name="connsiteX12" fmla="*/ 471960 w 567292"/>
              <a:gd name="connsiteY12" fmla="*/ 232223 h 533622"/>
              <a:gd name="connsiteX13" fmla="*/ 455000 w 567292"/>
              <a:gd name="connsiteY13" fmla="*/ 215263 h 533622"/>
              <a:gd name="connsiteX14" fmla="*/ 416747 w 567292"/>
              <a:gd name="connsiteY14" fmla="*/ 215263 h 533622"/>
              <a:gd name="connsiteX15" fmla="*/ 416747 w 567292"/>
              <a:gd name="connsiteY15" fmla="*/ 190680 h 533622"/>
              <a:gd name="connsiteX16" fmla="*/ 455000 w 567292"/>
              <a:gd name="connsiteY16" fmla="*/ 190680 h 533622"/>
              <a:gd name="connsiteX17" fmla="*/ 471960 w 567292"/>
              <a:gd name="connsiteY17" fmla="*/ 173720 h 533622"/>
              <a:gd name="connsiteX18" fmla="*/ 455000 w 567292"/>
              <a:gd name="connsiteY18" fmla="*/ 156760 h 533622"/>
              <a:gd name="connsiteX19" fmla="*/ 399788 w 567292"/>
              <a:gd name="connsiteY19" fmla="*/ 156760 h 533622"/>
              <a:gd name="connsiteX20" fmla="*/ 399787 w 567292"/>
              <a:gd name="connsiteY20" fmla="*/ 156760 h 533622"/>
              <a:gd name="connsiteX21" fmla="*/ 264989 w 567292"/>
              <a:gd name="connsiteY21" fmla="*/ 156760 h 533622"/>
              <a:gd name="connsiteX22" fmla="*/ 248029 w 567292"/>
              <a:gd name="connsiteY22" fmla="*/ 173720 h 533622"/>
              <a:gd name="connsiteX23" fmla="*/ 248029 w 567292"/>
              <a:gd name="connsiteY23" fmla="*/ 283208 h 533622"/>
              <a:gd name="connsiteX24" fmla="*/ 264989 w 567292"/>
              <a:gd name="connsiteY24" fmla="*/ 300169 h 533622"/>
              <a:gd name="connsiteX25" fmla="*/ 281949 w 567292"/>
              <a:gd name="connsiteY25" fmla="*/ 283208 h 533622"/>
              <a:gd name="connsiteX26" fmla="*/ 281949 w 567292"/>
              <a:gd name="connsiteY26" fmla="*/ 225254 h 533622"/>
              <a:gd name="connsiteX27" fmla="*/ 332951 w 567292"/>
              <a:gd name="connsiteY27" fmla="*/ 292667 h 533622"/>
              <a:gd name="connsiteX28" fmla="*/ 342333 w 567292"/>
              <a:gd name="connsiteY28" fmla="*/ 298613 h 533622"/>
              <a:gd name="connsiteX29" fmla="*/ 343447 w 567292"/>
              <a:gd name="connsiteY29" fmla="*/ 298994 h 533622"/>
              <a:gd name="connsiteX30" fmla="*/ 344532 w 567292"/>
              <a:gd name="connsiteY30" fmla="*/ 299213 h 533622"/>
              <a:gd name="connsiteX31" fmla="*/ 349266 w 567292"/>
              <a:gd name="connsiteY31" fmla="*/ 300169 h 533622"/>
              <a:gd name="connsiteX32" fmla="*/ 366227 w 567292"/>
              <a:gd name="connsiteY32" fmla="*/ 283208 h 533622"/>
              <a:gd name="connsiteX33" fmla="*/ 366227 w 567292"/>
              <a:gd name="connsiteY33" fmla="*/ 173720 h 533622"/>
              <a:gd name="connsiteX34" fmla="*/ 349266 w 567292"/>
              <a:gd name="connsiteY34" fmla="*/ 156760 h 533622"/>
              <a:gd name="connsiteX35" fmla="*/ 332306 w 567292"/>
              <a:gd name="connsiteY35" fmla="*/ 173720 h 533622"/>
              <a:gd name="connsiteX36" fmla="*/ 332306 w 567292"/>
              <a:gd name="connsiteY36" fmla="*/ 235594 h 533622"/>
              <a:gd name="connsiteX37" fmla="*/ 284027 w 567292"/>
              <a:gd name="connsiteY37" fmla="*/ 171779 h 533622"/>
              <a:gd name="connsiteX38" fmla="*/ 281021 w 567292"/>
              <a:gd name="connsiteY38" fmla="*/ 169122 h 533622"/>
              <a:gd name="connsiteX39" fmla="*/ 264989 w 567292"/>
              <a:gd name="connsiteY39" fmla="*/ 156760 h 533622"/>
              <a:gd name="connsiteX40" fmla="*/ 214632 w 567292"/>
              <a:gd name="connsiteY40" fmla="*/ 156760 h 533622"/>
              <a:gd name="connsiteX41" fmla="*/ 197672 w 567292"/>
              <a:gd name="connsiteY41" fmla="*/ 173720 h 533622"/>
              <a:gd name="connsiteX42" fmla="*/ 197672 w 567292"/>
              <a:gd name="connsiteY42" fmla="*/ 283208 h 533622"/>
              <a:gd name="connsiteX43" fmla="*/ 214632 w 567292"/>
              <a:gd name="connsiteY43" fmla="*/ 300169 h 533622"/>
              <a:gd name="connsiteX44" fmla="*/ 231592 w 567292"/>
              <a:gd name="connsiteY44" fmla="*/ 283208 h 533622"/>
              <a:gd name="connsiteX45" fmla="*/ 231592 w 567292"/>
              <a:gd name="connsiteY45" fmla="*/ 173720 h 533622"/>
              <a:gd name="connsiteX46" fmla="*/ 214632 w 567292"/>
              <a:gd name="connsiteY46" fmla="*/ 156760 h 533622"/>
              <a:gd name="connsiteX47" fmla="*/ 117154 w 567292"/>
              <a:gd name="connsiteY47" fmla="*/ 156760 h 533622"/>
              <a:gd name="connsiteX48" fmla="*/ 100194 w 567292"/>
              <a:gd name="connsiteY48" fmla="*/ 173720 h 533622"/>
              <a:gd name="connsiteX49" fmla="*/ 100194 w 567292"/>
              <a:gd name="connsiteY49" fmla="*/ 283208 h 533622"/>
              <a:gd name="connsiteX50" fmla="*/ 100395 w 567292"/>
              <a:gd name="connsiteY50" fmla="*/ 284205 h 533622"/>
              <a:gd name="connsiteX51" fmla="*/ 100194 w 567292"/>
              <a:gd name="connsiteY51" fmla="*/ 285200 h 533622"/>
              <a:gd name="connsiteX52" fmla="*/ 117154 w 567292"/>
              <a:gd name="connsiteY52" fmla="*/ 302161 h 533622"/>
              <a:gd name="connsiteX53" fmla="*/ 170864 w 567292"/>
              <a:gd name="connsiteY53" fmla="*/ 302161 h 533622"/>
              <a:gd name="connsiteX54" fmla="*/ 187825 w 567292"/>
              <a:gd name="connsiteY54" fmla="*/ 285200 h 533622"/>
              <a:gd name="connsiteX55" fmla="*/ 170864 w 567292"/>
              <a:gd name="connsiteY55" fmla="*/ 268240 h 533622"/>
              <a:gd name="connsiteX56" fmla="*/ 134114 w 567292"/>
              <a:gd name="connsiteY56" fmla="*/ 268240 h 533622"/>
              <a:gd name="connsiteX57" fmla="*/ 134114 w 567292"/>
              <a:gd name="connsiteY57" fmla="*/ 173720 h 533622"/>
              <a:gd name="connsiteX58" fmla="*/ 117154 w 567292"/>
              <a:gd name="connsiteY58" fmla="*/ 156760 h 533622"/>
              <a:gd name="connsiteX59" fmla="*/ 281580 w 567292"/>
              <a:gd name="connsiteY59" fmla="*/ 0 h 533622"/>
              <a:gd name="connsiteX60" fmla="*/ 557439 w 567292"/>
              <a:gd name="connsiteY60" fmla="*/ 182561 h 533622"/>
              <a:gd name="connsiteX61" fmla="*/ 565176 w 567292"/>
              <a:gd name="connsiteY61" fmla="*/ 204689 h 533622"/>
              <a:gd name="connsiteX62" fmla="*/ 558033 w 567292"/>
              <a:gd name="connsiteY62" fmla="*/ 269822 h 533622"/>
              <a:gd name="connsiteX63" fmla="*/ 557408 w 567292"/>
              <a:gd name="connsiteY63" fmla="*/ 274839 h 533622"/>
              <a:gd name="connsiteX64" fmla="*/ 480255 w 567292"/>
              <a:gd name="connsiteY64" fmla="*/ 390631 h 533622"/>
              <a:gd name="connsiteX65" fmla="*/ 257731 w 567292"/>
              <a:gd name="connsiteY65" fmla="*/ 527186 h 533622"/>
              <a:gd name="connsiteX66" fmla="*/ 249978 w 567292"/>
              <a:gd name="connsiteY66" fmla="*/ 455749 h 533622"/>
              <a:gd name="connsiteX67" fmla="*/ 0 w 567292"/>
              <a:gd name="connsiteY67" fmla="*/ 228639 h 533622"/>
              <a:gd name="connsiteX68" fmla="*/ 281580 w 567292"/>
              <a:gd name="connsiteY68" fmla="*/ 0 h 533622"/>
              <a:gd name="connsiteX0" fmla="*/ 399787 w 566610"/>
              <a:gd name="connsiteY0" fmla="*/ 156760 h 533622"/>
              <a:gd name="connsiteX1" fmla="*/ 382827 w 566610"/>
              <a:gd name="connsiteY1" fmla="*/ 173720 h 533622"/>
              <a:gd name="connsiteX2" fmla="*/ 382827 w 566610"/>
              <a:gd name="connsiteY2" fmla="*/ 283208 h 533622"/>
              <a:gd name="connsiteX3" fmla="*/ 383028 w 566610"/>
              <a:gd name="connsiteY3" fmla="*/ 284205 h 533622"/>
              <a:gd name="connsiteX4" fmla="*/ 382827 w 566610"/>
              <a:gd name="connsiteY4" fmla="*/ 285201 h 533622"/>
              <a:gd name="connsiteX5" fmla="*/ 399787 w 566610"/>
              <a:gd name="connsiteY5" fmla="*/ 302161 h 533622"/>
              <a:gd name="connsiteX6" fmla="*/ 455000 w 566610"/>
              <a:gd name="connsiteY6" fmla="*/ 302161 h 533622"/>
              <a:gd name="connsiteX7" fmla="*/ 471960 w 566610"/>
              <a:gd name="connsiteY7" fmla="*/ 285201 h 533622"/>
              <a:gd name="connsiteX8" fmla="*/ 455000 w 566610"/>
              <a:gd name="connsiteY8" fmla="*/ 268241 h 533622"/>
              <a:gd name="connsiteX9" fmla="*/ 416747 w 566610"/>
              <a:gd name="connsiteY9" fmla="*/ 268241 h 533622"/>
              <a:gd name="connsiteX10" fmla="*/ 416747 w 566610"/>
              <a:gd name="connsiteY10" fmla="*/ 249183 h 533622"/>
              <a:gd name="connsiteX11" fmla="*/ 455000 w 566610"/>
              <a:gd name="connsiteY11" fmla="*/ 249183 h 533622"/>
              <a:gd name="connsiteX12" fmla="*/ 471960 w 566610"/>
              <a:gd name="connsiteY12" fmla="*/ 232223 h 533622"/>
              <a:gd name="connsiteX13" fmla="*/ 455000 w 566610"/>
              <a:gd name="connsiteY13" fmla="*/ 215263 h 533622"/>
              <a:gd name="connsiteX14" fmla="*/ 416747 w 566610"/>
              <a:gd name="connsiteY14" fmla="*/ 215263 h 533622"/>
              <a:gd name="connsiteX15" fmla="*/ 416747 w 566610"/>
              <a:gd name="connsiteY15" fmla="*/ 190680 h 533622"/>
              <a:gd name="connsiteX16" fmla="*/ 455000 w 566610"/>
              <a:gd name="connsiteY16" fmla="*/ 190680 h 533622"/>
              <a:gd name="connsiteX17" fmla="*/ 471960 w 566610"/>
              <a:gd name="connsiteY17" fmla="*/ 173720 h 533622"/>
              <a:gd name="connsiteX18" fmla="*/ 455000 w 566610"/>
              <a:gd name="connsiteY18" fmla="*/ 156760 h 533622"/>
              <a:gd name="connsiteX19" fmla="*/ 399788 w 566610"/>
              <a:gd name="connsiteY19" fmla="*/ 156760 h 533622"/>
              <a:gd name="connsiteX20" fmla="*/ 399787 w 566610"/>
              <a:gd name="connsiteY20" fmla="*/ 156760 h 533622"/>
              <a:gd name="connsiteX21" fmla="*/ 264989 w 566610"/>
              <a:gd name="connsiteY21" fmla="*/ 156760 h 533622"/>
              <a:gd name="connsiteX22" fmla="*/ 248029 w 566610"/>
              <a:gd name="connsiteY22" fmla="*/ 173720 h 533622"/>
              <a:gd name="connsiteX23" fmla="*/ 248029 w 566610"/>
              <a:gd name="connsiteY23" fmla="*/ 283208 h 533622"/>
              <a:gd name="connsiteX24" fmla="*/ 264989 w 566610"/>
              <a:gd name="connsiteY24" fmla="*/ 300169 h 533622"/>
              <a:gd name="connsiteX25" fmla="*/ 281949 w 566610"/>
              <a:gd name="connsiteY25" fmla="*/ 283208 h 533622"/>
              <a:gd name="connsiteX26" fmla="*/ 281949 w 566610"/>
              <a:gd name="connsiteY26" fmla="*/ 225254 h 533622"/>
              <a:gd name="connsiteX27" fmla="*/ 332951 w 566610"/>
              <a:gd name="connsiteY27" fmla="*/ 292667 h 533622"/>
              <a:gd name="connsiteX28" fmla="*/ 342333 w 566610"/>
              <a:gd name="connsiteY28" fmla="*/ 298613 h 533622"/>
              <a:gd name="connsiteX29" fmla="*/ 343447 w 566610"/>
              <a:gd name="connsiteY29" fmla="*/ 298994 h 533622"/>
              <a:gd name="connsiteX30" fmla="*/ 344532 w 566610"/>
              <a:gd name="connsiteY30" fmla="*/ 299213 h 533622"/>
              <a:gd name="connsiteX31" fmla="*/ 349266 w 566610"/>
              <a:gd name="connsiteY31" fmla="*/ 300169 h 533622"/>
              <a:gd name="connsiteX32" fmla="*/ 366227 w 566610"/>
              <a:gd name="connsiteY32" fmla="*/ 283208 h 533622"/>
              <a:gd name="connsiteX33" fmla="*/ 366227 w 566610"/>
              <a:gd name="connsiteY33" fmla="*/ 173720 h 533622"/>
              <a:gd name="connsiteX34" fmla="*/ 349266 w 566610"/>
              <a:gd name="connsiteY34" fmla="*/ 156760 h 533622"/>
              <a:gd name="connsiteX35" fmla="*/ 332306 w 566610"/>
              <a:gd name="connsiteY35" fmla="*/ 173720 h 533622"/>
              <a:gd name="connsiteX36" fmla="*/ 332306 w 566610"/>
              <a:gd name="connsiteY36" fmla="*/ 235594 h 533622"/>
              <a:gd name="connsiteX37" fmla="*/ 284027 w 566610"/>
              <a:gd name="connsiteY37" fmla="*/ 171779 h 533622"/>
              <a:gd name="connsiteX38" fmla="*/ 281021 w 566610"/>
              <a:gd name="connsiteY38" fmla="*/ 169122 h 533622"/>
              <a:gd name="connsiteX39" fmla="*/ 264989 w 566610"/>
              <a:gd name="connsiteY39" fmla="*/ 156760 h 533622"/>
              <a:gd name="connsiteX40" fmla="*/ 214632 w 566610"/>
              <a:gd name="connsiteY40" fmla="*/ 156760 h 533622"/>
              <a:gd name="connsiteX41" fmla="*/ 197672 w 566610"/>
              <a:gd name="connsiteY41" fmla="*/ 173720 h 533622"/>
              <a:gd name="connsiteX42" fmla="*/ 197672 w 566610"/>
              <a:gd name="connsiteY42" fmla="*/ 283208 h 533622"/>
              <a:gd name="connsiteX43" fmla="*/ 214632 w 566610"/>
              <a:gd name="connsiteY43" fmla="*/ 300169 h 533622"/>
              <a:gd name="connsiteX44" fmla="*/ 231592 w 566610"/>
              <a:gd name="connsiteY44" fmla="*/ 283208 h 533622"/>
              <a:gd name="connsiteX45" fmla="*/ 231592 w 566610"/>
              <a:gd name="connsiteY45" fmla="*/ 173720 h 533622"/>
              <a:gd name="connsiteX46" fmla="*/ 214632 w 566610"/>
              <a:gd name="connsiteY46" fmla="*/ 156760 h 533622"/>
              <a:gd name="connsiteX47" fmla="*/ 117154 w 566610"/>
              <a:gd name="connsiteY47" fmla="*/ 156760 h 533622"/>
              <a:gd name="connsiteX48" fmla="*/ 100194 w 566610"/>
              <a:gd name="connsiteY48" fmla="*/ 173720 h 533622"/>
              <a:gd name="connsiteX49" fmla="*/ 100194 w 566610"/>
              <a:gd name="connsiteY49" fmla="*/ 283208 h 533622"/>
              <a:gd name="connsiteX50" fmla="*/ 100395 w 566610"/>
              <a:gd name="connsiteY50" fmla="*/ 284205 h 533622"/>
              <a:gd name="connsiteX51" fmla="*/ 100194 w 566610"/>
              <a:gd name="connsiteY51" fmla="*/ 285200 h 533622"/>
              <a:gd name="connsiteX52" fmla="*/ 117154 w 566610"/>
              <a:gd name="connsiteY52" fmla="*/ 302161 h 533622"/>
              <a:gd name="connsiteX53" fmla="*/ 170864 w 566610"/>
              <a:gd name="connsiteY53" fmla="*/ 302161 h 533622"/>
              <a:gd name="connsiteX54" fmla="*/ 187825 w 566610"/>
              <a:gd name="connsiteY54" fmla="*/ 285200 h 533622"/>
              <a:gd name="connsiteX55" fmla="*/ 170864 w 566610"/>
              <a:gd name="connsiteY55" fmla="*/ 268240 h 533622"/>
              <a:gd name="connsiteX56" fmla="*/ 134114 w 566610"/>
              <a:gd name="connsiteY56" fmla="*/ 268240 h 533622"/>
              <a:gd name="connsiteX57" fmla="*/ 134114 w 566610"/>
              <a:gd name="connsiteY57" fmla="*/ 173720 h 533622"/>
              <a:gd name="connsiteX58" fmla="*/ 117154 w 566610"/>
              <a:gd name="connsiteY58" fmla="*/ 156760 h 533622"/>
              <a:gd name="connsiteX59" fmla="*/ 281580 w 566610"/>
              <a:gd name="connsiteY59" fmla="*/ 0 h 533622"/>
              <a:gd name="connsiteX60" fmla="*/ 557439 w 566610"/>
              <a:gd name="connsiteY60" fmla="*/ 182561 h 533622"/>
              <a:gd name="connsiteX61" fmla="*/ 565176 w 566610"/>
              <a:gd name="connsiteY61" fmla="*/ 204689 h 533622"/>
              <a:gd name="connsiteX62" fmla="*/ 557408 w 566610"/>
              <a:gd name="connsiteY62" fmla="*/ 274839 h 533622"/>
              <a:gd name="connsiteX63" fmla="*/ 480255 w 566610"/>
              <a:gd name="connsiteY63" fmla="*/ 390631 h 533622"/>
              <a:gd name="connsiteX64" fmla="*/ 257731 w 566610"/>
              <a:gd name="connsiteY64" fmla="*/ 527186 h 533622"/>
              <a:gd name="connsiteX65" fmla="*/ 249978 w 566610"/>
              <a:gd name="connsiteY65" fmla="*/ 455749 h 533622"/>
              <a:gd name="connsiteX66" fmla="*/ 0 w 566610"/>
              <a:gd name="connsiteY66" fmla="*/ 228639 h 533622"/>
              <a:gd name="connsiteX67" fmla="*/ 281580 w 566610"/>
              <a:gd name="connsiteY67" fmla="*/ 0 h 533622"/>
              <a:gd name="connsiteX0" fmla="*/ 399787 w 567191"/>
              <a:gd name="connsiteY0" fmla="*/ 156760 h 533622"/>
              <a:gd name="connsiteX1" fmla="*/ 382827 w 567191"/>
              <a:gd name="connsiteY1" fmla="*/ 173720 h 533622"/>
              <a:gd name="connsiteX2" fmla="*/ 382827 w 567191"/>
              <a:gd name="connsiteY2" fmla="*/ 283208 h 533622"/>
              <a:gd name="connsiteX3" fmla="*/ 383028 w 567191"/>
              <a:gd name="connsiteY3" fmla="*/ 284205 h 533622"/>
              <a:gd name="connsiteX4" fmla="*/ 382827 w 567191"/>
              <a:gd name="connsiteY4" fmla="*/ 285201 h 533622"/>
              <a:gd name="connsiteX5" fmla="*/ 399787 w 567191"/>
              <a:gd name="connsiteY5" fmla="*/ 302161 h 533622"/>
              <a:gd name="connsiteX6" fmla="*/ 455000 w 567191"/>
              <a:gd name="connsiteY6" fmla="*/ 302161 h 533622"/>
              <a:gd name="connsiteX7" fmla="*/ 471960 w 567191"/>
              <a:gd name="connsiteY7" fmla="*/ 285201 h 533622"/>
              <a:gd name="connsiteX8" fmla="*/ 455000 w 567191"/>
              <a:gd name="connsiteY8" fmla="*/ 268241 h 533622"/>
              <a:gd name="connsiteX9" fmla="*/ 416747 w 567191"/>
              <a:gd name="connsiteY9" fmla="*/ 268241 h 533622"/>
              <a:gd name="connsiteX10" fmla="*/ 416747 w 567191"/>
              <a:gd name="connsiteY10" fmla="*/ 249183 h 533622"/>
              <a:gd name="connsiteX11" fmla="*/ 455000 w 567191"/>
              <a:gd name="connsiteY11" fmla="*/ 249183 h 533622"/>
              <a:gd name="connsiteX12" fmla="*/ 471960 w 567191"/>
              <a:gd name="connsiteY12" fmla="*/ 232223 h 533622"/>
              <a:gd name="connsiteX13" fmla="*/ 455000 w 567191"/>
              <a:gd name="connsiteY13" fmla="*/ 215263 h 533622"/>
              <a:gd name="connsiteX14" fmla="*/ 416747 w 567191"/>
              <a:gd name="connsiteY14" fmla="*/ 215263 h 533622"/>
              <a:gd name="connsiteX15" fmla="*/ 416747 w 567191"/>
              <a:gd name="connsiteY15" fmla="*/ 190680 h 533622"/>
              <a:gd name="connsiteX16" fmla="*/ 455000 w 567191"/>
              <a:gd name="connsiteY16" fmla="*/ 190680 h 533622"/>
              <a:gd name="connsiteX17" fmla="*/ 471960 w 567191"/>
              <a:gd name="connsiteY17" fmla="*/ 173720 h 533622"/>
              <a:gd name="connsiteX18" fmla="*/ 455000 w 567191"/>
              <a:gd name="connsiteY18" fmla="*/ 156760 h 533622"/>
              <a:gd name="connsiteX19" fmla="*/ 399788 w 567191"/>
              <a:gd name="connsiteY19" fmla="*/ 156760 h 533622"/>
              <a:gd name="connsiteX20" fmla="*/ 399787 w 567191"/>
              <a:gd name="connsiteY20" fmla="*/ 156760 h 533622"/>
              <a:gd name="connsiteX21" fmla="*/ 264989 w 567191"/>
              <a:gd name="connsiteY21" fmla="*/ 156760 h 533622"/>
              <a:gd name="connsiteX22" fmla="*/ 248029 w 567191"/>
              <a:gd name="connsiteY22" fmla="*/ 173720 h 533622"/>
              <a:gd name="connsiteX23" fmla="*/ 248029 w 567191"/>
              <a:gd name="connsiteY23" fmla="*/ 283208 h 533622"/>
              <a:gd name="connsiteX24" fmla="*/ 264989 w 567191"/>
              <a:gd name="connsiteY24" fmla="*/ 300169 h 533622"/>
              <a:gd name="connsiteX25" fmla="*/ 281949 w 567191"/>
              <a:gd name="connsiteY25" fmla="*/ 283208 h 533622"/>
              <a:gd name="connsiteX26" fmla="*/ 281949 w 567191"/>
              <a:gd name="connsiteY26" fmla="*/ 225254 h 533622"/>
              <a:gd name="connsiteX27" fmla="*/ 332951 w 567191"/>
              <a:gd name="connsiteY27" fmla="*/ 292667 h 533622"/>
              <a:gd name="connsiteX28" fmla="*/ 342333 w 567191"/>
              <a:gd name="connsiteY28" fmla="*/ 298613 h 533622"/>
              <a:gd name="connsiteX29" fmla="*/ 343447 w 567191"/>
              <a:gd name="connsiteY29" fmla="*/ 298994 h 533622"/>
              <a:gd name="connsiteX30" fmla="*/ 344532 w 567191"/>
              <a:gd name="connsiteY30" fmla="*/ 299213 h 533622"/>
              <a:gd name="connsiteX31" fmla="*/ 349266 w 567191"/>
              <a:gd name="connsiteY31" fmla="*/ 300169 h 533622"/>
              <a:gd name="connsiteX32" fmla="*/ 366227 w 567191"/>
              <a:gd name="connsiteY32" fmla="*/ 283208 h 533622"/>
              <a:gd name="connsiteX33" fmla="*/ 366227 w 567191"/>
              <a:gd name="connsiteY33" fmla="*/ 173720 h 533622"/>
              <a:gd name="connsiteX34" fmla="*/ 349266 w 567191"/>
              <a:gd name="connsiteY34" fmla="*/ 156760 h 533622"/>
              <a:gd name="connsiteX35" fmla="*/ 332306 w 567191"/>
              <a:gd name="connsiteY35" fmla="*/ 173720 h 533622"/>
              <a:gd name="connsiteX36" fmla="*/ 332306 w 567191"/>
              <a:gd name="connsiteY36" fmla="*/ 235594 h 533622"/>
              <a:gd name="connsiteX37" fmla="*/ 284027 w 567191"/>
              <a:gd name="connsiteY37" fmla="*/ 171779 h 533622"/>
              <a:gd name="connsiteX38" fmla="*/ 281021 w 567191"/>
              <a:gd name="connsiteY38" fmla="*/ 169122 h 533622"/>
              <a:gd name="connsiteX39" fmla="*/ 264989 w 567191"/>
              <a:gd name="connsiteY39" fmla="*/ 156760 h 533622"/>
              <a:gd name="connsiteX40" fmla="*/ 214632 w 567191"/>
              <a:gd name="connsiteY40" fmla="*/ 156760 h 533622"/>
              <a:gd name="connsiteX41" fmla="*/ 197672 w 567191"/>
              <a:gd name="connsiteY41" fmla="*/ 173720 h 533622"/>
              <a:gd name="connsiteX42" fmla="*/ 197672 w 567191"/>
              <a:gd name="connsiteY42" fmla="*/ 283208 h 533622"/>
              <a:gd name="connsiteX43" fmla="*/ 214632 w 567191"/>
              <a:gd name="connsiteY43" fmla="*/ 300169 h 533622"/>
              <a:gd name="connsiteX44" fmla="*/ 231592 w 567191"/>
              <a:gd name="connsiteY44" fmla="*/ 283208 h 533622"/>
              <a:gd name="connsiteX45" fmla="*/ 231592 w 567191"/>
              <a:gd name="connsiteY45" fmla="*/ 173720 h 533622"/>
              <a:gd name="connsiteX46" fmla="*/ 214632 w 567191"/>
              <a:gd name="connsiteY46" fmla="*/ 156760 h 533622"/>
              <a:gd name="connsiteX47" fmla="*/ 117154 w 567191"/>
              <a:gd name="connsiteY47" fmla="*/ 156760 h 533622"/>
              <a:gd name="connsiteX48" fmla="*/ 100194 w 567191"/>
              <a:gd name="connsiteY48" fmla="*/ 173720 h 533622"/>
              <a:gd name="connsiteX49" fmla="*/ 100194 w 567191"/>
              <a:gd name="connsiteY49" fmla="*/ 283208 h 533622"/>
              <a:gd name="connsiteX50" fmla="*/ 100395 w 567191"/>
              <a:gd name="connsiteY50" fmla="*/ 284205 h 533622"/>
              <a:gd name="connsiteX51" fmla="*/ 100194 w 567191"/>
              <a:gd name="connsiteY51" fmla="*/ 285200 h 533622"/>
              <a:gd name="connsiteX52" fmla="*/ 117154 w 567191"/>
              <a:gd name="connsiteY52" fmla="*/ 302161 h 533622"/>
              <a:gd name="connsiteX53" fmla="*/ 170864 w 567191"/>
              <a:gd name="connsiteY53" fmla="*/ 302161 h 533622"/>
              <a:gd name="connsiteX54" fmla="*/ 187825 w 567191"/>
              <a:gd name="connsiteY54" fmla="*/ 285200 h 533622"/>
              <a:gd name="connsiteX55" fmla="*/ 170864 w 567191"/>
              <a:gd name="connsiteY55" fmla="*/ 268240 h 533622"/>
              <a:gd name="connsiteX56" fmla="*/ 134114 w 567191"/>
              <a:gd name="connsiteY56" fmla="*/ 268240 h 533622"/>
              <a:gd name="connsiteX57" fmla="*/ 134114 w 567191"/>
              <a:gd name="connsiteY57" fmla="*/ 173720 h 533622"/>
              <a:gd name="connsiteX58" fmla="*/ 117154 w 567191"/>
              <a:gd name="connsiteY58" fmla="*/ 156760 h 533622"/>
              <a:gd name="connsiteX59" fmla="*/ 281580 w 567191"/>
              <a:gd name="connsiteY59" fmla="*/ 0 h 533622"/>
              <a:gd name="connsiteX60" fmla="*/ 557439 w 567191"/>
              <a:gd name="connsiteY60" fmla="*/ 182561 h 533622"/>
              <a:gd name="connsiteX61" fmla="*/ 566196 w 567191"/>
              <a:gd name="connsiteY61" fmla="*/ 207750 h 533622"/>
              <a:gd name="connsiteX62" fmla="*/ 557408 w 567191"/>
              <a:gd name="connsiteY62" fmla="*/ 274839 h 533622"/>
              <a:gd name="connsiteX63" fmla="*/ 480255 w 567191"/>
              <a:gd name="connsiteY63" fmla="*/ 390631 h 533622"/>
              <a:gd name="connsiteX64" fmla="*/ 257731 w 567191"/>
              <a:gd name="connsiteY64" fmla="*/ 527186 h 533622"/>
              <a:gd name="connsiteX65" fmla="*/ 249978 w 567191"/>
              <a:gd name="connsiteY65" fmla="*/ 455749 h 533622"/>
              <a:gd name="connsiteX66" fmla="*/ 0 w 567191"/>
              <a:gd name="connsiteY66" fmla="*/ 228639 h 533622"/>
              <a:gd name="connsiteX67" fmla="*/ 281580 w 567191"/>
              <a:gd name="connsiteY67" fmla="*/ 0 h 533622"/>
              <a:gd name="connsiteX0" fmla="*/ 399787 w 567191"/>
              <a:gd name="connsiteY0" fmla="*/ 156760 h 533622"/>
              <a:gd name="connsiteX1" fmla="*/ 382827 w 567191"/>
              <a:gd name="connsiteY1" fmla="*/ 173720 h 533622"/>
              <a:gd name="connsiteX2" fmla="*/ 382827 w 567191"/>
              <a:gd name="connsiteY2" fmla="*/ 283208 h 533622"/>
              <a:gd name="connsiteX3" fmla="*/ 383028 w 567191"/>
              <a:gd name="connsiteY3" fmla="*/ 284205 h 533622"/>
              <a:gd name="connsiteX4" fmla="*/ 382827 w 567191"/>
              <a:gd name="connsiteY4" fmla="*/ 285201 h 533622"/>
              <a:gd name="connsiteX5" fmla="*/ 399787 w 567191"/>
              <a:gd name="connsiteY5" fmla="*/ 302161 h 533622"/>
              <a:gd name="connsiteX6" fmla="*/ 455000 w 567191"/>
              <a:gd name="connsiteY6" fmla="*/ 302161 h 533622"/>
              <a:gd name="connsiteX7" fmla="*/ 471960 w 567191"/>
              <a:gd name="connsiteY7" fmla="*/ 285201 h 533622"/>
              <a:gd name="connsiteX8" fmla="*/ 455000 w 567191"/>
              <a:gd name="connsiteY8" fmla="*/ 268241 h 533622"/>
              <a:gd name="connsiteX9" fmla="*/ 416747 w 567191"/>
              <a:gd name="connsiteY9" fmla="*/ 268241 h 533622"/>
              <a:gd name="connsiteX10" fmla="*/ 416747 w 567191"/>
              <a:gd name="connsiteY10" fmla="*/ 249183 h 533622"/>
              <a:gd name="connsiteX11" fmla="*/ 455000 w 567191"/>
              <a:gd name="connsiteY11" fmla="*/ 249183 h 533622"/>
              <a:gd name="connsiteX12" fmla="*/ 471960 w 567191"/>
              <a:gd name="connsiteY12" fmla="*/ 232223 h 533622"/>
              <a:gd name="connsiteX13" fmla="*/ 455000 w 567191"/>
              <a:gd name="connsiteY13" fmla="*/ 215263 h 533622"/>
              <a:gd name="connsiteX14" fmla="*/ 416747 w 567191"/>
              <a:gd name="connsiteY14" fmla="*/ 215263 h 533622"/>
              <a:gd name="connsiteX15" fmla="*/ 416747 w 567191"/>
              <a:gd name="connsiteY15" fmla="*/ 190680 h 533622"/>
              <a:gd name="connsiteX16" fmla="*/ 455000 w 567191"/>
              <a:gd name="connsiteY16" fmla="*/ 190680 h 533622"/>
              <a:gd name="connsiteX17" fmla="*/ 471960 w 567191"/>
              <a:gd name="connsiteY17" fmla="*/ 173720 h 533622"/>
              <a:gd name="connsiteX18" fmla="*/ 455000 w 567191"/>
              <a:gd name="connsiteY18" fmla="*/ 156760 h 533622"/>
              <a:gd name="connsiteX19" fmla="*/ 399788 w 567191"/>
              <a:gd name="connsiteY19" fmla="*/ 156760 h 533622"/>
              <a:gd name="connsiteX20" fmla="*/ 399787 w 567191"/>
              <a:gd name="connsiteY20" fmla="*/ 156760 h 533622"/>
              <a:gd name="connsiteX21" fmla="*/ 264989 w 567191"/>
              <a:gd name="connsiteY21" fmla="*/ 156760 h 533622"/>
              <a:gd name="connsiteX22" fmla="*/ 248029 w 567191"/>
              <a:gd name="connsiteY22" fmla="*/ 173720 h 533622"/>
              <a:gd name="connsiteX23" fmla="*/ 248029 w 567191"/>
              <a:gd name="connsiteY23" fmla="*/ 283208 h 533622"/>
              <a:gd name="connsiteX24" fmla="*/ 264989 w 567191"/>
              <a:gd name="connsiteY24" fmla="*/ 300169 h 533622"/>
              <a:gd name="connsiteX25" fmla="*/ 281949 w 567191"/>
              <a:gd name="connsiteY25" fmla="*/ 283208 h 533622"/>
              <a:gd name="connsiteX26" fmla="*/ 281949 w 567191"/>
              <a:gd name="connsiteY26" fmla="*/ 225254 h 533622"/>
              <a:gd name="connsiteX27" fmla="*/ 332951 w 567191"/>
              <a:gd name="connsiteY27" fmla="*/ 292667 h 533622"/>
              <a:gd name="connsiteX28" fmla="*/ 342333 w 567191"/>
              <a:gd name="connsiteY28" fmla="*/ 298613 h 533622"/>
              <a:gd name="connsiteX29" fmla="*/ 343447 w 567191"/>
              <a:gd name="connsiteY29" fmla="*/ 298994 h 533622"/>
              <a:gd name="connsiteX30" fmla="*/ 344532 w 567191"/>
              <a:gd name="connsiteY30" fmla="*/ 299213 h 533622"/>
              <a:gd name="connsiteX31" fmla="*/ 349266 w 567191"/>
              <a:gd name="connsiteY31" fmla="*/ 300169 h 533622"/>
              <a:gd name="connsiteX32" fmla="*/ 366227 w 567191"/>
              <a:gd name="connsiteY32" fmla="*/ 283208 h 533622"/>
              <a:gd name="connsiteX33" fmla="*/ 366227 w 567191"/>
              <a:gd name="connsiteY33" fmla="*/ 173720 h 533622"/>
              <a:gd name="connsiteX34" fmla="*/ 349266 w 567191"/>
              <a:gd name="connsiteY34" fmla="*/ 156760 h 533622"/>
              <a:gd name="connsiteX35" fmla="*/ 332306 w 567191"/>
              <a:gd name="connsiteY35" fmla="*/ 173720 h 533622"/>
              <a:gd name="connsiteX36" fmla="*/ 332306 w 567191"/>
              <a:gd name="connsiteY36" fmla="*/ 235594 h 533622"/>
              <a:gd name="connsiteX37" fmla="*/ 284027 w 567191"/>
              <a:gd name="connsiteY37" fmla="*/ 171779 h 533622"/>
              <a:gd name="connsiteX38" fmla="*/ 281021 w 567191"/>
              <a:gd name="connsiteY38" fmla="*/ 169122 h 533622"/>
              <a:gd name="connsiteX39" fmla="*/ 264989 w 567191"/>
              <a:gd name="connsiteY39" fmla="*/ 156760 h 533622"/>
              <a:gd name="connsiteX40" fmla="*/ 214632 w 567191"/>
              <a:gd name="connsiteY40" fmla="*/ 156760 h 533622"/>
              <a:gd name="connsiteX41" fmla="*/ 197672 w 567191"/>
              <a:gd name="connsiteY41" fmla="*/ 173720 h 533622"/>
              <a:gd name="connsiteX42" fmla="*/ 197672 w 567191"/>
              <a:gd name="connsiteY42" fmla="*/ 283208 h 533622"/>
              <a:gd name="connsiteX43" fmla="*/ 214632 w 567191"/>
              <a:gd name="connsiteY43" fmla="*/ 300169 h 533622"/>
              <a:gd name="connsiteX44" fmla="*/ 231592 w 567191"/>
              <a:gd name="connsiteY44" fmla="*/ 283208 h 533622"/>
              <a:gd name="connsiteX45" fmla="*/ 231592 w 567191"/>
              <a:gd name="connsiteY45" fmla="*/ 173720 h 533622"/>
              <a:gd name="connsiteX46" fmla="*/ 214632 w 567191"/>
              <a:gd name="connsiteY46" fmla="*/ 156760 h 533622"/>
              <a:gd name="connsiteX47" fmla="*/ 117154 w 567191"/>
              <a:gd name="connsiteY47" fmla="*/ 156760 h 533622"/>
              <a:gd name="connsiteX48" fmla="*/ 100194 w 567191"/>
              <a:gd name="connsiteY48" fmla="*/ 173720 h 533622"/>
              <a:gd name="connsiteX49" fmla="*/ 100194 w 567191"/>
              <a:gd name="connsiteY49" fmla="*/ 283208 h 533622"/>
              <a:gd name="connsiteX50" fmla="*/ 100395 w 567191"/>
              <a:gd name="connsiteY50" fmla="*/ 284205 h 533622"/>
              <a:gd name="connsiteX51" fmla="*/ 100194 w 567191"/>
              <a:gd name="connsiteY51" fmla="*/ 285200 h 533622"/>
              <a:gd name="connsiteX52" fmla="*/ 117154 w 567191"/>
              <a:gd name="connsiteY52" fmla="*/ 302161 h 533622"/>
              <a:gd name="connsiteX53" fmla="*/ 170864 w 567191"/>
              <a:gd name="connsiteY53" fmla="*/ 302161 h 533622"/>
              <a:gd name="connsiteX54" fmla="*/ 187825 w 567191"/>
              <a:gd name="connsiteY54" fmla="*/ 285200 h 533622"/>
              <a:gd name="connsiteX55" fmla="*/ 170864 w 567191"/>
              <a:gd name="connsiteY55" fmla="*/ 268240 h 533622"/>
              <a:gd name="connsiteX56" fmla="*/ 134114 w 567191"/>
              <a:gd name="connsiteY56" fmla="*/ 268240 h 533622"/>
              <a:gd name="connsiteX57" fmla="*/ 134114 w 567191"/>
              <a:gd name="connsiteY57" fmla="*/ 173720 h 533622"/>
              <a:gd name="connsiteX58" fmla="*/ 117154 w 567191"/>
              <a:gd name="connsiteY58" fmla="*/ 156760 h 533622"/>
              <a:gd name="connsiteX59" fmla="*/ 281580 w 567191"/>
              <a:gd name="connsiteY59" fmla="*/ 0 h 533622"/>
              <a:gd name="connsiteX60" fmla="*/ 557439 w 567191"/>
              <a:gd name="connsiteY60" fmla="*/ 182561 h 533622"/>
              <a:gd name="connsiteX61" fmla="*/ 566196 w 567191"/>
              <a:gd name="connsiteY61" fmla="*/ 207750 h 533622"/>
              <a:gd name="connsiteX62" fmla="*/ 557408 w 567191"/>
              <a:gd name="connsiteY62" fmla="*/ 274839 h 533622"/>
              <a:gd name="connsiteX63" fmla="*/ 480255 w 567191"/>
              <a:gd name="connsiteY63" fmla="*/ 390631 h 533622"/>
              <a:gd name="connsiteX64" fmla="*/ 257731 w 567191"/>
              <a:gd name="connsiteY64" fmla="*/ 527186 h 533622"/>
              <a:gd name="connsiteX65" fmla="*/ 249978 w 567191"/>
              <a:gd name="connsiteY65" fmla="*/ 455749 h 533622"/>
              <a:gd name="connsiteX66" fmla="*/ 0 w 567191"/>
              <a:gd name="connsiteY66" fmla="*/ 228639 h 533622"/>
              <a:gd name="connsiteX67" fmla="*/ 281580 w 567191"/>
              <a:gd name="connsiteY67" fmla="*/ 0 h 533622"/>
              <a:gd name="connsiteX0" fmla="*/ 399787 w 567191"/>
              <a:gd name="connsiteY0" fmla="*/ 156814 h 533676"/>
              <a:gd name="connsiteX1" fmla="*/ 382827 w 567191"/>
              <a:gd name="connsiteY1" fmla="*/ 173774 h 533676"/>
              <a:gd name="connsiteX2" fmla="*/ 382827 w 567191"/>
              <a:gd name="connsiteY2" fmla="*/ 283262 h 533676"/>
              <a:gd name="connsiteX3" fmla="*/ 383028 w 567191"/>
              <a:gd name="connsiteY3" fmla="*/ 284259 h 533676"/>
              <a:gd name="connsiteX4" fmla="*/ 382827 w 567191"/>
              <a:gd name="connsiteY4" fmla="*/ 285255 h 533676"/>
              <a:gd name="connsiteX5" fmla="*/ 399787 w 567191"/>
              <a:gd name="connsiteY5" fmla="*/ 302215 h 533676"/>
              <a:gd name="connsiteX6" fmla="*/ 455000 w 567191"/>
              <a:gd name="connsiteY6" fmla="*/ 302215 h 533676"/>
              <a:gd name="connsiteX7" fmla="*/ 471960 w 567191"/>
              <a:gd name="connsiteY7" fmla="*/ 285255 h 533676"/>
              <a:gd name="connsiteX8" fmla="*/ 455000 w 567191"/>
              <a:gd name="connsiteY8" fmla="*/ 268295 h 533676"/>
              <a:gd name="connsiteX9" fmla="*/ 416747 w 567191"/>
              <a:gd name="connsiteY9" fmla="*/ 268295 h 533676"/>
              <a:gd name="connsiteX10" fmla="*/ 416747 w 567191"/>
              <a:gd name="connsiteY10" fmla="*/ 249237 h 533676"/>
              <a:gd name="connsiteX11" fmla="*/ 455000 w 567191"/>
              <a:gd name="connsiteY11" fmla="*/ 249237 h 533676"/>
              <a:gd name="connsiteX12" fmla="*/ 471960 w 567191"/>
              <a:gd name="connsiteY12" fmla="*/ 232277 h 533676"/>
              <a:gd name="connsiteX13" fmla="*/ 455000 w 567191"/>
              <a:gd name="connsiteY13" fmla="*/ 215317 h 533676"/>
              <a:gd name="connsiteX14" fmla="*/ 416747 w 567191"/>
              <a:gd name="connsiteY14" fmla="*/ 215317 h 533676"/>
              <a:gd name="connsiteX15" fmla="*/ 416747 w 567191"/>
              <a:gd name="connsiteY15" fmla="*/ 190734 h 533676"/>
              <a:gd name="connsiteX16" fmla="*/ 455000 w 567191"/>
              <a:gd name="connsiteY16" fmla="*/ 190734 h 533676"/>
              <a:gd name="connsiteX17" fmla="*/ 471960 w 567191"/>
              <a:gd name="connsiteY17" fmla="*/ 173774 h 533676"/>
              <a:gd name="connsiteX18" fmla="*/ 455000 w 567191"/>
              <a:gd name="connsiteY18" fmla="*/ 156814 h 533676"/>
              <a:gd name="connsiteX19" fmla="*/ 399788 w 567191"/>
              <a:gd name="connsiteY19" fmla="*/ 156814 h 533676"/>
              <a:gd name="connsiteX20" fmla="*/ 399787 w 567191"/>
              <a:gd name="connsiteY20" fmla="*/ 156814 h 533676"/>
              <a:gd name="connsiteX21" fmla="*/ 264989 w 567191"/>
              <a:gd name="connsiteY21" fmla="*/ 156814 h 533676"/>
              <a:gd name="connsiteX22" fmla="*/ 248029 w 567191"/>
              <a:gd name="connsiteY22" fmla="*/ 173774 h 533676"/>
              <a:gd name="connsiteX23" fmla="*/ 248029 w 567191"/>
              <a:gd name="connsiteY23" fmla="*/ 283262 h 533676"/>
              <a:gd name="connsiteX24" fmla="*/ 264989 w 567191"/>
              <a:gd name="connsiteY24" fmla="*/ 300223 h 533676"/>
              <a:gd name="connsiteX25" fmla="*/ 281949 w 567191"/>
              <a:gd name="connsiteY25" fmla="*/ 283262 h 533676"/>
              <a:gd name="connsiteX26" fmla="*/ 281949 w 567191"/>
              <a:gd name="connsiteY26" fmla="*/ 225308 h 533676"/>
              <a:gd name="connsiteX27" fmla="*/ 332951 w 567191"/>
              <a:gd name="connsiteY27" fmla="*/ 292721 h 533676"/>
              <a:gd name="connsiteX28" fmla="*/ 342333 w 567191"/>
              <a:gd name="connsiteY28" fmla="*/ 298667 h 533676"/>
              <a:gd name="connsiteX29" fmla="*/ 343447 w 567191"/>
              <a:gd name="connsiteY29" fmla="*/ 299048 h 533676"/>
              <a:gd name="connsiteX30" fmla="*/ 344532 w 567191"/>
              <a:gd name="connsiteY30" fmla="*/ 299267 h 533676"/>
              <a:gd name="connsiteX31" fmla="*/ 349266 w 567191"/>
              <a:gd name="connsiteY31" fmla="*/ 300223 h 533676"/>
              <a:gd name="connsiteX32" fmla="*/ 366227 w 567191"/>
              <a:gd name="connsiteY32" fmla="*/ 283262 h 533676"/>
              <a:gd name="connsiteX33" fmla="*/ 366227 w 567191"/>
              <a:gd name="connsiteY33" fmla="*/ 173774 h 533676"/>
              <a:gd name="connsiteX34" fmla="*/ 349266 w 567191"/>
              <a:gd name="connsiteY34" fmla="*/ 156814 h 533676"/>
              <a:gd name="connsiteX35" fmla="*/ 332306 w 567191"/>
              <a:gd name="connsiteY35" fmla="*/ 173774 h 533676"/>
              <a:gd name="connsiteX36" fmla="*/ 332306 w 567191"/>
              <a:gd name="connsiteY36" fmla="*/ 235648 h 533676"/>
              <a:gd name="connsiteX37" fmla="*/ 284027 w 567191"/>
              <a:gd name="connsiteY37" fmla="*/ 171833 h 533676"/>
              <a:gd name="connsiteX38" fmla="*/ 281021 w 567191"/>
              <a:gd name="connsiteY38" fmla="*/ 169176 h 533676"/>
              <a:gd name="connsiteX39" fmla="*/ 264989 w 567191"/>
              <a:gd name="connsiteY39" fmla="*/ 156814 h 533676"/>
              <a:gd name="connsiteX40" fmla="*/ 214632 w 567191"/>
              <a:gd name="connsiteY40" fmla="*/ 156814 h 533676"/>
              <a:gd name="connsiteX41" fmla="*/ 197672 w 567191"/>
              <a:gd name="connsiteY41" fmla="*/ 173774 h 533676"/>
              <a:gd name="connsiteX42" fmla="*/ 197672 w 567191"/>
              <a:gd name="connsiteY42" fmla="*/ 283262 h 533676"/>
              <a:gd name="connsiteX43" fmla="*/ 214632 w 567191"/>
              <a:gd name="connsiteY43" fmla="*/ 300223 h 533676"/>
              <a:gd name="connsiteX44" fmla="*/ 231592 w 567191"/>
              <a:gd name="connsiteY44" fmla="*/ 283262 h 533676"/>
              <a:gd name="connsiteX45" fmla="*/ 231592 w 567191"/>
              <a:gd name="connsiteY45" fmla="*/ 173774 h 533676"/>
              <a:gd name="connsiteX46" fmla="*/ 214632 w 567191"/>
              <a:gd name="connsiteY46" fmla="*/ 156814 h 533676"/>
              <a:gd name="connsiteX47" fmla="*/ 117154 w 567191"/>
              <a:gd name="connsiteY47" fmla="*/ 156814 h 533676"/>
              <a:gd name="connsiteX48" fmla="*/ 100194 w 567191"/>
              <a:gd name="connsiteY48" fmla="*/ 173774 h 533676"/>
              <a:gd name="connsiteX49" fmla="*/ 100194 w 567191"/>
              <a:gd name="connsiteY49" fmla="*/ 283262 h 533676"/>
              <a:gd name="connsiteX50" fmla="*/ 100395 w 567191"/>
              <a:gd name="connsiteY50" fmla="*/ 284259 h 533676"/>
              <a:gd name="connsiteX51" fmla="*/ 100194 w 567191"/>
              <a:gd name="connsiteY51" fmla="*/ 285254 h 533676"/>
              <a:gd name="connsiteX52" fmla="*/ 117154 w 567191"/>
              <a:gd name="connsiteY52" fmla="*/ 302215 h 533676"/>
              <a:gd name="connsiteX53" fmla="*/ 170864 w 567191"/>
              <a:gd name="connsiteY53" fmla="*/ 302215 h 533676"/>
              <a:gd name="connsiteX54" fmla="*/ 187825 w 567191"/>
              <a:gd name="connsiteY54" fmla="*/ 285254 h 533676"/>
              <a:gd name="connsiteX55" fmla="*/ 170864 w 567191"/>
              <a:gd name="connsiteY55" fmla="*/ 268294 h 533676"/>
              <a:gd name="connsiteX56" fmla="*/ 134114 w 567191"/>
              <a:gd name="connsiteY56" fmla="*/ 268294 h 533676"/>
              <a:gd name="connsiteX57" fmla="*/ 134114 w 567191"/>
              <a:gd name="connsiteY57" fmla="*/ 173774 h 533676"/>
              <a:gd name="connsiteX58" fmla="*/ 117154 w 567191"/>
              <a:gd name="connsiteY58" fmla="*/ 156814 h 533676"/>
              <a:gd name="connsiteX59" fmla="*/ 281580 w 567191"/>
              <a:gd name="connsiteY59" fmla="*/ 54 h 533676"/>
              <a:gd name="connsiteX60" fmla="*/ 566196 w 567191"/>
              <a:gd name="connsiteY60" fmla="*/ 207804 h 533676"/>
              <a:gd name="connsiteX61" fmla="*/ 557408 w 567191"/>
              <a:gd name="connsiteY61" fmla="*/ 274893 h 533676"/>
              <a:gd name="connsiteX62" fmla="*/ 480255 w 567191"/>
              <a:gd name="connsiteY62" fmla="*/ 390685 h 533676"/>
              <a:gd name="connsiteX63" fmla="*/ 257731 w 567191"/>
              <a:gd name="connsiteY63" fmla="*/ 527240 h 533676"/>
              <a:gd name="connsiteX64" fmla="*/ 249978 w 567191"/>
              <a:gd name="connsiteY64" fmla="*/ 455803 h 533676"/>
              <a:gd name="connsiteX65" fmla="*/ 0 w 567191"/>
              <a:gd name="connsiteY65" fmla="*/ 228693 h 533676"/>
              <a:gd name="connsiteX66" fmla="*/ 281580 w 567191"/>
              <a:gd name="connsiteY66" fmla="*/ 54 h 533676"/>
              <a:gd name="connsiteX0" fmla="*/ 399787 w 574969"/>
              <a:gd name="connsiteY0" fmla="*/ 156814 h 533676"/>
              <a:gd name="connsiteX1" fmla="*/ 382827 w 574969"/>
              <a:gd name="connsiteY1" fmla="*/ 173774 h 533676"/>
              <a:gd name="connsiteX2" fmla="*/ 382827 w 574969"/>
              <a:gd name="connsiteY2" fmla="*/ 283262 h 533676"/>
              <a:gd name="connsiteX3" fmla="*/ 383028 w 574969"/>
              <a:gd name="connsiteY3" fmla="*/ 284259 h 533676"/>
              <a:gd name="connsiteX4" fmla="*/ 382827 w 574969"/>
              <a:gd name="connsiteY4" fmla="*/ 285255 h 533676"/>
              <a:gd name="connsiteX5" fmla="*/ 399787 w 574969"/>
              <a:gd name="connsiteY5" fmla="*/ 302215 h 533676"/>
              <a:gd name="connsiteX6" fmla="*/ 455000 w 574969"/>
              <a:gd name="connsiteY6" fmla="*/ 302215 h 533676"/>
              <a:gd name="connsiteX7" fmla="*/ 471960 w 574969"/>
              <a:gd name="connsiteY7" fmla="*/ 285255 h 533676"/>
              <a:gd name="connsiteX8" fmla="*/ 455000 w 574969"/>
              <a:gd name="connsiteY8" fmla="*/ 268295 h 533676"/>
              <a:gd name="connsiteX9" fmla="*/ 416747 w 574969"/>
              <a:gd name="connsiteY9" fmla="*/ 268295 h 533676"/>
              <a:gd name="connsiteX10" fmla="*/ 416747 w 574969"/>
              <a:gd name="connsiteY10" fmla="*/ 249237 h 533676"/>
              <a:gd name="connsiteX11" fmla="*/ 455000 w 574969"/>
              <a:gd name="connsiteY11" fmla="*/ 249237 h 533676"/>
              <a:gd name="connsiteX12" fmla="*/ 471960 w 574969"/>
              <a:gd name="connsiteY12" fmla="*/ 232277 h 533676"/>
              <a:gd name="connsiteX13" fmla="*/ 455000 w 574969"/>
              <a:gd name="connsiteY13" fmla="*/ 215317 h 533676"/>
              <a:gd name="connsiteX14" fmla="*/ 416747 w 574969"/>
              <a:gd name="connsiteY14" fmla="*/ 215317 h 533676"/>
              <a:gd name="connsiteX15" fmla="*/ 416747 w 574969"/>
              <a:gd name="connsiteY15" fmla="*/ 190734 h 533676"/>
              <a:gd name="connsiteX16" fmla="*/ 455000 w 574969"/>
              <a:gd name="connsiteY16" fmla="*/ 190734 h 533676"/>
              <a:gd name="connsiteX17" fmla="*/ 471960 w 574969"/>
              <a:gd name="connsiteY17" fmla="*/ 173774 h 533676"/>
              <a:gd name="connsiteX18" fmla="*/ 455000 w 574969"/>
              <a:gd name="connsiteY18" fmla="*/ 156814 h 533676"/>
              <a:gd name="connsiteX19" fmla="*/ 399788 w 574969"/>
              <a:gd name="connsiteY19" fmla="*/ 156814 h 533676"/>
              <a:gd name="connsiteX20" fmla="*/ 399787 w 574969"/>
              <a:gd name="connsiteY20" fmla="*/ 156814 h 533676"/>
              <a:gd name="connsiteX21" fmla="*/ 264989 w 574969"/>
              <a:gd name="connsiteY21" fmla="*/ 156814 h 533676"/>
              <a:gd name="connsiteX22" fmla="*/ 248029 w 574969"/>
              <a:gd name="connsiteY22" fmla="*/ 173774 h 533676"/>
              <a:gd name="connsiteX23" fmla="*/ 248029 w 574969"/>
              <a:gd name="connsiteY23" fmla="*/ 283262 h 533676"/>
              <a:gd name="connsiteX24" fmla="*/ 264989 w 574969"/>
              <a:gd name="connsiteY24" fmla="*/ 300223 h 533676"/>
              <a:gd name="connsiteX25" fmla="*/ 281949 w 574969"/>
              <a:gd name="connsiteY25" fmla="*/ 283262 h 533676"/>
              <a:gd name="connsiteX26" fmla="*/ 281949 w 574969"/>
              <a:gd name="connsiteY26" fmla="*/ 225308 h 533676"/>
              <a:gd name="connsiteX27" fmla="*/ 332951 w 574969"/>
              <a:gd name="connsiteY27" fmla="*/ 292721 h 533676"/>
              <a:gd name="connsiteX28" fmla="*/ 342333 w 574969"/>
              <a:gd name="connsiteY28" fmla="*/ 298667 h 533676"/>
              <a:gd name="connsiteX29" fmla="*/ 343447 w 574969"/>
              <a:gd name="connsiteY29" fmla="*/ 299048 h 533676"/>
              <a:gd name="connsiteX30" fmla="*/ 344532 w 574969"/>
              <a:gd name="connsiteY30" fmla="*/ 299267 h 533676"/>
              <a:gd name="connsiteX31" fmla="*/ 349266 w 574969"/>
              <a:gd name="connsiteY31" fmla="*/ 300223 h 533676"/>
              <a:gd name="connsiteX32" fmla="*/ 366227 w 574969"/>
              <a:gd name="connsiteY32" fmla="*/ 283262 h 533676"/>
              <a:gd name="connsiteX33" fmla="*/ 366227 w 574969"/>
              <a:gd name="connsiteY33" fmla="*/ 173774 h 533676"/>
              <a:gd name="connsiteX34" fmla="*/ 349266 w 574969"/>
              <a:gd name="connsiteY34" fmla="*/ 156814 h 533676"/>
              <a:gd name="connsiteX35" fmla="*/ 332306 w 574969"/>
              <a:gd name="connsiteY35" fmla="*/ 173774 h 533676"/>
              <a:gd name="connsiteX36" fmla="*/ 332306 w 574969"/>
              <a:gd name="connsiteY36" fmla="*/ 235648 h 533676"/>
              <a:gd name="connsiteX37" fmla="*/ 284027 w 574969"/>
              <a:gd name="connsiteY37" fmla="*/ 171833 h 533676"/>
              <a:gd name="connsiteX38" fmla="*/ 281021 w 574969"/>
              <a:gd name="connsiteY38" fmla="*/ 169176 h 533676"/>
              <a:gd name="connsiteX39" fmla="*/ 264989 w 574969"/>
              <a:gd name="connsiteY39" fmla="*/ 156814 h 533676"/>
              <a:gd name="connsiteX40" fmla="*/ 214632 w 574969"/>
              <a:gd name="connsiteY40" fmla="*/ 156814 h 533676"/>
              <a:gd name="connsiteX41" fmla="*/ 197672 w 574969"/>
              <a:gd name="connsiteY41" fmla="*/ 173774 h 533676"/>
              <a:gd name="connsiteX42" fmla="*/ 197672 w 574969"/>
              <a:gd name="connsiteY42" fmla="*/ 283262 h 533676"/>
              <a:gd name="connsiteX43" fmla="*/ 214632 w 574969"/>
              <a:gd name="connsiteY43" fmla="*/ 300223 h 533676"/>
              <a:gd name="connsiteX44" fmla="*/ 231592 w 574969"/>
              <a:gd name="connsiteY44" fmla="*/ 283262 h 533676"/>
              <a:gd name="connsiteX45" fmla="*/ 231592 w 574969"/>
              <a:gd name="connsiteY45" fmla="*/ 173774 h 533676"/>
              <a:gd name="connsiteX46" fmla="*/ 214632 w 574969"/>
              <a:gd name="connsiteY46" fmla="*/ 156814 h 533676"/>
              <a:gd name="connsiteX47" fmla="*/ 117154 w 574969"/>
              <a:gd name="connsiteY47" fmla="*/ 156814 h 533676"/>
              <a:gd name="connsiteX48" fmla="*/ 100194 w 574969"/>
              <a:gd name="connsiteY48" fmla="*/ 173774 h 533676"/>
              <a:gd name="connsiteX49" fmla="*/ 100194 w 574969"/>
              <a:gd name="connsiteY49" fmla="*/ 283262 h 533676"/>
              <a:gd name="connsiteX50" fmla="*/ 100395 w 574969"/>
              <a:gd name="connsiteY50" fmla="*/ 284259 h 533676"/>
              <a:gd name="connsiteX51" fmla="*/ 100194 w 574969"/>
              <a:gd name="connsiteY51" fmla="*/ 285254 h 533676"/>
              <a:gd name="connsiteX52" fmla="*/ 117154 w 574969"/>
              <a:gd name="connsiteY52" fmla="*/ 302215 h 533676"/>
              <a:gd name="connsiteX53" fmla="*/ 170864 w 574969"/>
              <a:gd name="connsiteY53" fmla="*/ 302215 h 533676"/>
              <a:gd name="connsiteX54" fmla="*/ 187825 w 574969"/>
              <a:gd name="connsiteY54" fmla="*/ 285254 h 533676"/>
              <a:gd name="connsiteX55" fmla="*/ 170864 w 574969"/>
              <a:gd name="connsiteY55" fmla="*/ 268294 h 533676"/>
              <a:gd name="connsiteX56" fmla="*/ 134114 w 574969"/>
              <a:gd name="connsiteY56" fmla="*/ 268294 h 533676"/>
              <a:gd name="connsiteX57" fmla="*/ 134114 w 574969"/>
              <a:gd name="connsiteY57" fmla="*/ 173774 h 533676"/>
              <a:gd name="connsiteX58" fmla="*/ 117154 w 574969"/>
              <a:gd name="connsiteY58" fmla="*/ 156814 h 533676"/>
              <a:gd name="connsiteX59" fmla="*/ 281580 w 574969"/>
              <a:gd name="connsiteY59" fmla="*/ 54 h 533676"/>
              <a:gd name="connsiteX60" fmla="*/ 566196 w 574969"/>
              <a:gd name="connsiteY60" fmla="*/ 207804 h 533676"/>
              <a:gd name="connsiteX61" fmla="*/ 480255 w 574969"/>
              <a:gd name="connsiteY61" fmla="*/ 390685 h 533676"/>
              <a:gd name="connsiteX62" fmla="*/ 257731 w 574969"/>
              <a:gd name="connsiteY62" fmla="*/ 527240 h 533676"/>
              <a:gd name="connsiteX63" fmla="*/ 249978 w 574969"/>
              <a:gd name="connsiteY63" fmla="*/ 455803 h 533676"/>
              <a:gd name="connsiteX64" fmla="*/ 0 w 574969"/>
              <a:gd name="connsiteY64" fmla="*/ 228693 h 533676"/>
              <a:gd name="connsiteX65" fmla="*/ 281580 w 574969"/>
              <a:gd name="connsiteY65" fmla="*/ 54 h 533676"/>
              <a:gd name="connsiteX0" fmla="*/ 399787 w 574969"/>
              <a:gd name="connsiteY0" fmla="*/ 156841 h 533703"/>
              <a:gd name="connsiteX1" fmla="*/ 382827 w 574969"/>
              <a:gd name="connsiteY1" fmla="*/ 173801 h 533703"/>
              <a:gd name="connsiteX2" fmla="*/ 382827 w 574969"/>
              <a:gd name="connsiteY2" fmla="*/ 283289 h 533703"/>
              <a:gd name="connsiteX3" fmla="*/ 383028 w 574969"/>
              <a:gd name="connsiteY3" fmla="*/ 284286 h 533703"/>
              <a:gd name="connsiteX4" fmla="*/ 382827 w 574969"/>
              <a:gd name="connsiteY4" fmla="*/ 285282 h 533703"/>
              <a:gd name="connsiteX5" fmla="*/ 399787 w 574969"/>
              <a:gd name="connsiteY5" fmla="*/ 302242 h 533703"/>
              <a:gd name="connsiteX6" fmla="*/ 455000 w 574969"/>
              <a:gd name="connsiteY6" fmla="*/ 302242 h 533703"/>
              <a:gd name="connsiteX7" fmla="*/ 471960 w 574969"/>
              <a:gd name="connsiteY7" fmla="*/ 285282 h 533703"/>
              <a:gd name="connsiteX8" fmla="*/ 455000 w 574969"/>
              <a:gd name="connsiteY8" fmla="*/ 268322 h 533703"/>
              <a:gd name="connsiteX9" fmla="*/ 416747 w 574969"/>
              <a:gd name="connsiteY9" fmla="*/ 268322 h 533703"/>
              <a:gd name="connsiteX10" fmla="*/ 416747 w 574969"/>
              <a:gd name="connsiteY10" fmla="*/ 249264 h 533703"/>
              <a:gd name="connsiteX11" fmla="*/ 455000 w 574969"/>
              <a:gd name="connsiteY11" fmla="*/ 249264 h 533703"/>
              <a:gd name="connsiteX12" fmla="*/ 471960 w 574969"/>
              <a:gd name="connsiteY12" fmla="*/ 232304 h 533703"/>
              <a:gd name="connsiteX13" fmla="*/ 455000 w 574969"/>
              <a:gd name="connsiteY13" fmla="*/ 215344 h 533703"/>
              <a:gd name="connsiteX14" fmla="*/ 416747 w 574969"/>
              <a:gd name="connsiteY14" fmla="*/ 215344 h 533703"/>
              <a:gd name="connsiteX15" fmla="*/ 416747 w 574969"/>
              <a:gd name="connsiteY15" fmla="*/ 190761 h 533703"/>
              <a:gd name="connsiteX16" fmla="*/ 455000 w 574969"/>
              <a:gd name="connsiteY16" fmla="*/ 190761 h 533703"/>
              <a:gd name="connsiteX17" fmla="*/ 471960 w 574969"/>
              <a:gd name="connsiteY17" fmla="*/ 173801 h 533703"/>
              <a:gd name="connsiteX18" fmla="*/ 455000 w 574969"/>
              <a:gd name="connsiteY18" fmla="*/ 156841 h 533703"/>
              <a:gd name="connsiteX19" fmla="*/ 399788 w 574969"/>
              <a:gd name="connsiteY19" fmla="*/ 156841 h 533703"/>
              <a:gd name="connsiteX20" fmla="*/ 399787 w 574969"/>
              <a:gd name="connsiteY20" fmla="*/ 156841 h 533703"/>
              <a:gd name="connsiteX21" fmla="*/ 264989 w 574969"/>
              <a:gd name="connsiteY21" fmla="*/ 156841 h 533703"/>
              <a:gd name="connsiteX22" fmla="*/ 248029 w 574969"/>
              <a:gd name="connsiteY22" fmla="*/ 173801 h 533703"/>
              <a:gd name="connsiteX23" fmla="*/ 248029 w 574969"/>
              <a:gd name="connsiteY23" fmla="*/ 283289 h 533703"/>
              <a:gd name="connsiteX24" fmla="*/ 264989 w 574969"/>
              <a:gd name="connsiteY24" fmla="*/ 300250 h 533703"/>
              <a:gd name="connsiteX25" fmla="*/ 281949 w 574969"/>
              <a:gd name="connsiteY25" fmla="*/ 283289 h 533703"/>
              <a:gd name="connsiteX26" fmla="*/ 281949 w 574969"/>
              <a:gd name="connsiteY26" fmla="*/ 225335 h 533703"/>
              <a:gd name="connsiteX27" fmla="*/ 332951 w 574969"/>
              <a:gd name="connsiteY27" fmla="*/ 292748 h 533703"/>
              <a:gd name="connsiteX28" fmla="*/ 342333 w 574969"/>
              <a:gd name="connsiteY28" fmla="*/ 298694 h 533703"/>
              <a:gd name="connsiteX29" fmla="*/ 343447 w 574969"/>
              <a:gd name="connsiteY29" fmla="*/ 299075 h 533703"/>
              <a:gd name="connsiteX30" fmla="*/ 344532 w 574969"/>
              <a:gd name="connsiteY30" fmla="*/ 299294 h 533703"/>
              <a:gd name="connsiteX31" fmla="*/ 349266 w 574969"/>
              <a:gd name="connsiteY31" fmla="*/ 300250 h 533703"/>
              <a:gd name="connsiteX32" fmla="*/ 366227 w 574969"/>
              <a:gd name="connsiteY32" fmla="*/ 283289 h 533703"/>
              <a:gd name="connsiteX33" fmla="*/ 366227 w 574969"/>
              <a:gd name="connsiteY33" fmla="*/ 173801 h 533703"/>
              <a:gd name="connsiteX34" fmla="*/ 349266 w 574969"/>
              <a:gd name="connsiteY34" fmla="*/ 156841 h 533703"/>
              <a:gd name="connsiteX35" fmla="*/ 332306 w 574969"/>
              <a:gd name="connsiteY35" fmla="*/ 173801 h 533703"/>
              <a:gd name="connsiteX36" fmla="*/ 332306 w 574969"/>
              <a:gd name="connsiteY36" fmla="*/ 235675 h 533703"/>
              <a:gd name="connsiteX37" fmla="*/ 284027 w 574969"/>
              <a:gd name="connsiteY37" fmla="*/ 171860 h 533703"/>
              <a:gd name="connsiteX38" fmla="*/ 281021 w 574969"/>
              <a:gd name="connsiteY38" fmla="*/ 169203 h 533703"/>
              <a:gd name="connsiteX39" fmla="*/ 264989 w 574969"/>
              <a:gd name="connsiteY39" fmla="*/ 156841 h 533703"/>
              <a:gd name="connsiteX40" fmla="*/ 214632 w 574969"/>
              <a:gd name="connsiteY40" fmla="*/ 156841 h 533703"/>
              <a:gd name="connsiteX41" fmla="*/ 197672 w 574969"/>
              <a:gd name="connsiteY41" fmla="*/ 173801 h 533703"/>
              <a:gd name="connsiteX42" fmla="*/ 197672 w 574969"/>
              <a:gd name="connsiteY42" fmla="*/ 283289 h 533703"/>
              <a:gd name="connsiteX43" fmla="*/ 214632 w 574969"/>
              <a:gd name="connsiteY43" fmla="*/ 300250 h 533703"/>
              <a:gd name="connsiteX44" fmla="*/ 231592 w 574969"/>
              <a:gd name="connsiteY44" fmla="*/ 283289 h 533703"/>
              <a:gd name="connsiteX45" fmla="*/ 231592 w 574969"/>
              <a:gd name="connsiteY45" fmla="*/ 173801 h 533703"/>
              <a:gd name="connsiteX46" fmla="*/ 214632 w 574969"/>
              <a:gd name="connsiteY46" fmla="*/ 156841 h 533703"/>
              <a:gd name="connsiteX47" fmla="*/ 117154 w 574969"/>
              <a:gd name="connsiteY47" fmla="*/ 156841 h 533703"/>
              <a:gd name="connsiteX48" fmla="*/ 100194 w 574969"/>
              <a:gd name="connsiteY48" fmla="*/ 173801 h 533703"/>
              <a:gd name="connsiteX49" fmla="*/ 100194 w 574969"/>
              <a:gd name="connsiteY49" fmla="*/ 283289 h 533703"/>
              <a:gd name="connsiteX50" fmla="*/ 100395 w 574969"/>
              <a:gd name="connsiteY50" fmla="*/ 284286 h 533703"/>
              <a:gd name="connsiteX51" fmla="*/ 100194 w 574969"/>
              <a:gd name="connsiteY51" fmla="*/ 285281 h 533703"/>
              <a:gd name="connsiteX52" fmla="*/ 117154 w 574969"/>
              <a:gd name="connsiteY52" fmla="*/ 302242 h 533703"/>
              <a:gd name="connsiteX53" fmla="*/ 170864 w 574969"/>
              <a:gd name="connsiteY53" fmla="*/ 302242 h 533703"/>
              <a:gd name="connsiteX54" fmla="*/ 187825 w 574969"/>
              <a:gd name="connsiteY54" fmla="*/ 285281 h 533703"/>
              <a:gd name="connsiteX55" fmla="*/ 170864 w 574969"/>
              <a:gd name="connsiteY55" fmla="*/ 268321 h 533703"/>
              <a:gd name="connsiteX56" fmla="*/ 134114 w 574969"/>
              <a:gd name="connsiteY56" fmla="*/ 268321 h 533703"/>
              <a:gd name="connsiteX57" fmla="*/ 134114 w 574969"/>
              <a:gd name="connsiteY57" fmla="*/ 173801 h 533703"/>
              <a:gd name="connsiteX58" fmla="*/ 117154 w 574969"/>
              <a:gd name="connsiteY58" fmla="*/ 156841 h 533703"/>
              <a:gd name="connsiteX59" fmla="*/ 281580 w 574969"/>
              <a:gd name="connsiteY59" fmla="*/ 81 h 533703"/>
              <a:gd name="connsiteX60" fmla="*/ 566196 w 574969"/>
              <a:gd name="connsiteY60" fmla="*/ 207831 h 533703"/>
              <a:gd name="connsiteX61" fmla="*/ 480255 w 574969"/>
              <a:gd name="connsiteY61" fmla="*/ 390712 h 533703"/>
              <a:gd name="connsiteX62" fmla="*/ 257731 w 574969"/>
              <a:gd name="connsiteY62" fmla="*/ 527267 h 533703"/>
              <a:gd name="connsiteX63" fmla="*/ 249978 w 574969"/>
              <a:gd name="connsiteY63" fmla="*/ 455830 h 533703"/>
              <a:gd name="connsiteX64" fmla="*/ 0 w 574969"/>
              <a:gd name="connsiteY64" fmla="*/ 228720 h 533703"/>
              <a:gd name="connsiteX65" fmla="*/ 281580 w 574969"/>
              <a:gd name="connsiteY65" fmla="*/ 81 h 533703"/>
              <a:gd name="connsiteX0" fmla="*/ 399787 w 566315"/>
              <a:gd name="connsiteY0" fmla="*/ 156841 h 533703"/>
              <a:gd name="connsiteX1" fmla="*/ 382827 w 566315"/>
              <a:gd name="connsiteY1" fmla="*/ 173801 h 533703"/>
              <a:gd name="connsiteX2" fmla="*/ 382827 w 566315"/>
              <a:gd name="connsiteY2" fmla="*/ 283289 h 533703"/>
              <a:gd name="connsiteX3" fmla="*/ 383028 w 566315"/>
              <a:gd name="connsiteY3" fmla="*/ 284286 h 533703"/>
              <a:gd name="connsiteX4" fmla="*/ 382827 w 566315"/>
              <a:gd name="connsiteY4" fmla="*/ 285282 h 533703"/>
              <a:gd name="connsiteX5" fmla="*/ 399787 w 566315"/>
              <a:gd name="connsiteY5" fmla="*/ 302242 h 533703"/>
              <a:gd name="connsiteX6" fmla="*/ 455000 w 566315"/>
              <a:gd name="connsiteY6" fmla="*/ 302242 h 533703"/>
              <a:gd name="connsiteX7" fmla="*/ 471960 w 566315"/>
              <a:gd name="connsiteY7" fmla="*/ 285282 h 533703"/>
              <a:gd name="connsiteX8" fmla="*/ 455000 w 566315"/>
              <a:gd name="connsiteY8" fmla="*/ 268322 h 533703"/>
              <a:gd name="connsiteX9" fmla="*/ 416747 w 566315"/>
              <a:gd name="connsiteY9" fmla="*/ 268322 h 533703"/>
              <a:gd name="connsiteX10" fmla="*/ 416747 w 566315"/>
              <a:gd name="connsiteY10" fmla="*/ 249264 h 533703"/>
              <a:gd name="connsiteX11" fmla="*/ 455000 w 566315"/>
              <a:gd name="connsiteY11" fmla="*/ 249264 h 533703"/>
              <a:gd name="connsiteX12" fmla="*/ 471960 w 566315"/>
              <a:gd name="connsiteY12" fmla="*/ 232304 h 533703"/>
              <a:gd name="connsiteX13" fmla="*/ 455000 w 566315"/>
              <a:gd name="connsiteY13" fmla="*/ 215344 h 533703"/>
              <a:gd name="connsiteX14" fmla="*/ 416747 w 566315"/>
              <a:gd name="connsiteY14" fmla="*/ 215344 h 533703"/>
              <a:gd name="connsiteX15" fmla="*/ 416747 w 566315"/>
              <a:gd name="connsiteY15" fmla="*/ 190761 h 533703"/>
              <a:gd name="connsiteX16" fmla="*/ 455000 w 566315"/>
              <a:gd name="connsiteY16" fmla="*/ 190761 h 533703"/>
              <a:gd name="connsiteX17" fmla="*/ 471960 w 566315"/>
              <a:gd name="connsiteY17" fmla="*/ 173801 h 533703"/>
              <a:gd name="connsiteX18" fmla="*/ 455000 w 566315"/>
              <a:gd name="connsiteY18" fmla="*/ 156841 h 533703"/>
              <a:gd name="connsiteX19" fmla="*/ 399788 w 566315"/>
              <a:gd name="connsiteY19" fmla="*/ 156841 h 533703"/>
              <a:gd name="connsiteX20" fmla="*/ 399787 w 566315"/>
              <a:gd name="connsiteY20" fmla="*/ 156841 h 533703"/>
              <a:gd name="connsiteX21" fmla="*/ 264989 w 566315"/>
              <a:gd name="connsiteY21" fmla="*/ 156841 h 533703"/>
              <a:gd name="connsiteX22" fmla="*/ 248029 w 566315"/>
              <a:gd name="connsiteY22" fmla="*/ 173801 h 533703"/>
              <a:gd name="connsiteX23" fmla="*/ 248029 w 566315"/>
              <a:gd name="connsiteY23" fmla="*/ 283289 h 533703"/>
              <a:gd name="connsiteX24" fmla="*/ 264989 w 566315"/>
              <a:gd name="connsiteY24" fmla="*/ 300250 h 533703"/>
              <a:gd name="connsiteX25" fmla="*/ 281949 w 566315"/>
              <a:gd name="connsiteY25" fmla="*/ 283289 h 533703"/>
              <a:gd name="connsiteX26" fmla="*/ 281949 w 566315"/>
              <a:gd name="connsiteY26" fmla="*/ 225335 h 533703"/>
              <a:gd name="connsiteX27" fmla="*/ 332951 w 566315"/>
              <a:gd name="connsiteY27" fmla="*/ 292748 h 533703"/>
              <a:gd name="connsiteX28" fmla="*/ 342333 w 566315"/>
              <a:gd name="connsiteY28" fmla="*/ 298694 h 533703"/>
              <a:gd name="connsiteX29" fmla="*/ 343447 w 566315"/>
              <a:gd name="connsiteY29" fmla="*/ 299075 h 533703"/>
              <a:gd name="connsiteX30" fmla="*/ 344532 w 566315"/>
              <a:gd name="connsiteY30" fmla="*/ 299294 h 533703"/>
              <a:gd name="connsiteX31" fmla="*/ 349266 w 566315"/>
              <a:gd name="connsiteY31" fmla="*/ 300250 h 533703"/>
              <a:gd name="connsiteX32" fmla="*/ 366227 w 566315"/>
              <a:gd name="connsiteY32" fmla="*/ 283289 h 533703"/>
              <a:gd name="connsiteX33" fmla="*/ 366227 w 566315"/>
              <a:gd name="connsiteY33" fmla="*/ 173801 h 533703"/>
              <a:gd name="connsiteX34" fmla="*/ 349266 w 566315"/>
              <a:gd name="connsiteY34" fmla="*/ 156841 h 533703"/>
              <a:gd name="connsiteX35" fmla="*/ 332306 w 566315"/>
              <a:gd name="connsiteY35" fmla="*/ 173801 h 533703"/>
              <a:gd name="connsiteX36" fmla="*/ 332306 w 566315"/>
              <a:gd name="connsiteY36" fmla="*/ 235675 h 533703"/>
              <a:gd name="connsiteX37" fmla="*/ 284027 w 566315"/>
              <a:gd name="connsiteY37" fmla="*/ 171860 h 533703"/>
              <a:gd name="connsiteX38" fmla="*/ 281021 w 566315"/>
              <a:gd name="connsiteY38" fmla="*/ 169203 h 533703"/>
              <a:gd name="connsiteX39" fmla="*/ 264989 w 566315"/>
              <a:gd name="connsiteY39" fmla="*/ 156841 h 533703"/>
              <a:gd name="connsiteX40" fmla="*/ 214632 w 566315"/>
              <a:gd name="connsiteY40" fmla="*/ 156841 h 533703"/>
              <a:gd name="connsiteX41" fmla="*/ 197672 w 566315"/>
              <a:gd name="connsiteY41" fmla="*/ 173801 h 533703"/>
              <a:gd name="connsiteX42" fmla="*/ 197672 w 566315"/>
              <a:gd name="connsiteY42" fmla="*/ 283289 h 533703"/>
              <a:gd name="connsiteX43" fmla="*/ 214632 w 566315"/>
              <a:gd name="connsiteY43" fmla="*/ 300250 h 533703"/>
              <a:gd name="connsiteX44" fmla="*/ 231592 w 566315"/>
              <a:gd name="connsiteY44" fmla="*/ 283289 h 533703"/>
              <a:gd name="connsiteX45" fmla="*/ 231592 w 566315"/>
              <a:gd name="connsiteY45" fmla="*/ 173801 h 533703"/>
              <a:gd name="connsiteX46" fmla="*/ 214632 w 566315"/>
              <a:gd name="connsiteY46" fmla="*/ 156841 h 533703"/>
              <a:gd name="connsiteX47" fmla="*/ 117154 w 566315"/>
              <a:gd name="connsiteY47" fmla="*/ 156841 h 533703"/>
              <a:gd name="connsiteX48" fmla="*/ 100194 w 566315"/>
              <a:gd name="connsiteY48" fmla="*/ 173801 h 533703"/>
              <a:gd name="connsiteX49" fmla="*/ 100194 w 566315"/>
              <a:gd name="connsiteY49" fmla="*/ 283289 h 533703"/>
              <a:gd name="connsiteX50" fmla="*/ 100395 w 566315"/>
              <a:gd name="connsiteY50" fmla="*/ 284286 h 533703"/>
              <a:gd name="connsiteX51" fmla="*/ 100194 w 566315"/>
              <a:gd name="connsiteY51" fmla="*/ 285281 h 533703"/>
              <a:gd name="connsiteX52" fmla="*/ 117154 w 566315"/>
              <a:gd name="connsiteY52" fmla="*/ 302242 h 533703"/>
              <a:gd name="connsiteX53" fmla="*/ 170864 w 566315"/>
              <a:gd name="connsiteY53" fmla="*/ 302242 h 533703"/>
              <a:gd name="connsiteX54" fmla="*/ 187825 w 566315"/>
              <a:gd name="connsiteY54" fmla="*/ 285281 h 533703"/>
              <a:gd name="connsiteX55" fmla="*/ 170864 w 566315"/>
              <a:gd name="connsiteY55" fmla="*/ 268321 h 533703"/>
              <a:gd name="connsiteX56" fmla="*/ 134114 w 566315"/>
              <a:gd name="connsiteY56" fmla="*/ 268321 h 533703"/>
              <a:gd name="connsiteX57" fmla="*/ 134114 w 566315"/>
              <a:gd name="connsiteY57" fmla="*/ 173801 h 533703"/>
              <a:gd name="connsiteX58" fmla="*/ 117154 w 566315"/>
              <a:gd name="connsiteY58" fmla="*/ 156841 h 533703"/>
              <a:gd name="connsiteX59" fmla="*/ 281580 w 566315"/>
              <a:gd name="connsiteY59" fmla="*/ 81 h 533703"/>
              <a:gd name="connsiteX60" fmla="*/ 566196 w 566315"/>
              <a:gd name="connsiteY60" fmla="*/ 207831 h 533703"/>
              <a:gd name="connsiteX61" fmla="*/ 480255 w 566315"/>
              <a:gd name="connsiteY61" fmla="*/ 390712 h 533703"/>
              <a:gd name="connsiteX62" fmla="*/ 257731 w 566315"/>
              <a:gd name="connsiteY62" fmla="*/ 527267 h 533703"/>
              <a:gd name="connsiteX63" fmla="*/ 249978 w 566315"/>
              <a:gd name="connsiteY63" fmla="*/ 455830 h 533703"/>
              <a:gd name="connsiteX64" fmla="*/ 0 w 566315"/>
              <a:gd name="connsiteY64" fmla="*/ 228720 h 533703"/>
              <a:gd name="connsiteX65" fmla="*/ 281580 w 566315"/>
              <a:gd name="connsiteY65" fmla="*/ 81 h 533703"/>
              <a:gd name="connsiteX0" fmla="*/ 399787 w 566315"/>
              <a:gd name="connsiteY0" fmla="*/ 156841 h 533703"/>
              <a:gd name="connsiteX1" fmla="*/ 382827 w 566315"/>
              <a:gd name="connsiteY1" fmla="*/ 173801 h 533703"/>
              <a:gd name="connsiteX2" fmla="*/ 382827 w 566315"/>
              <a:gd name="connsiteY2" fmla="*/ 283289 h 533703"/>
              <a:gd name="connsiteX3" fmla="*/ 383028 w 566315"/>
              <a:gd name="connsiteY3" fmla="*/ 284286 h 533703"/>
              <a:gd name="connsiteX4" fmla="*/ 382827 w 566315"/>
              <a:gd name="connsiteY4" fmla="*/ 285282 h 533703"/>
              <a:gd name="connsiteX5" fmla="*/ 399787 w 566315"/>
              <a:gd name="connsiteY5" fmla="*/ 302242 h 533703"/>
              <a:gd name="connsiteX6" fmla="*/ 455000 w 566315"/>
              <a:gd name="connsiteY6" fmla="*/ 302242 h 533703"/>
              <a:gd name="connsiteX7" fmla="*/ 471960 w 566315"/>
              <a:gd name="connsiteY7" fmla="*/ 285282 h 533703"/>
              <a:gd name="connsiteX8" fmla="*/ 455000 w 566315"/>
              <a:gd name="connsiteY8" fmla="*/ 268322 h 533703"/>
              <a:gd name="connsiteX9" fmla="*/ 416747 w 566315"/>
              <a:gd name="connsiteY9" fmla="*/ 268322 h 533703"/>
              <a:gd name="connsiteX10" fmla="*/ 416747 w 566315"/>
              <a:gd name="connsiteY10" fmla="*/ 249264 h 533703"/>
              <a:gd name="connsiteX11" fmla="*/ 455000 w 566315"/>
              <a:gd name="connsiteY11" fmla="*/ 249264 h 533703"/>
              <a:gd name="connsiteX12" fmla="*/ 471960 w 566315"/>
              <a:gd name="connsiteY12" fmla="*/ 232304 h 533703"/>
              <a:gd name="connsiteX13" fmla="*/ 455000 w 566315"/>
              <a:gd name="connsiteY13" fmla="*/ 215344 h 533703"/>
              <a:gd name="connsiteX14" fmla="*/ 416747 w 566315"/>
              <a:gd name="connsiteY14" fmla="*/ 215344 h 533703"/>
              <a:gd name="connsiteX15" fmla="*/ 416747 w 566315"/>
              <a:gd name="connsiteY15" fmla="*/ 190761 h 533703"/>
              <a:gd name="connsiteX16" fmla="*/ 455000 w 566315"/>
              <a:gd name="connsiteY16" fmla="*/ 190761 h 533703"/>
              <a:gd name="connsiteX17" fmla="*/ 471960 w 566315"/>
              <a:gd name="connsiteY17" fmla="*/ 173801 h 533703"/>
              <a:gd name="connsiteX18" fmla="*/ 455000 w 566315"/>
              <a:gd name="connsiteY18" fmla="*/ 156841 h 533703"/>
              <a:gd name="connsiteX19" fmla="*/ 399788 w 566315"/>
              <a:gd name="connsiteY19" fmla="*/ 156841 h 533703"/>
              <a:gd name="connsiteX20" fmla="*/ 399787 w 566315"/>
              <a:gd name="connsiteY20" fmla="*/ 156841 h 533703"/>
              <a:gd name="connsiteX21" fmla="*/ 264989 w 566315"/>
              <a:gd name="connsiteY21" fmla="*/ 156841 h 533703"/>
              <a:gd name="connsiteX22" fmla="*/ 248029 w 566315"/>
              <a:gd name="connsiteY22" fmla="*/ 173801 h 533703"/>
              <a:gd name="connsiteX23" fmla="*/ 248029 w 566315"/>
              <a:gd name="connsiteY23" fmla="*/ 283289 h 533703"/>
              <a:gd name="connsiteX24" fmla="*/ 264989 w 566315"/>
              <a:gd name="connsiteY24" fmla="*/ 300250 h 533703"/>
              <a:gd name="connsiteX25" fmla="*/ 281949 w 566315"/>
              <a:gd name="connsiteY25" fmla="*/ 283289 h 533703"/>
              <a:gd name="connsiteX26" fmla="*/ 281949 w 566315"/>
              <a:gd name="connsiteY26" fmla="*/ 225335 h 533703"/>
              <a:gd name="connsiteX27" fmla="*/ 332951 w 566315"/>
              <a:gd name="connsiteY27" fmla="*/ 292748 h 533703"/>
              <a:gd name="connsiteX28" fmla="*/ 342333 w 566315"/>
              <a:gd name="connsiteY28" fmla="*/ 298694 h 533703"/>
              <a:gd name="connsiteX29" fmla="*/ 343447 w 566315"/>
              <a:gd name="connsiteY29" fmla="*/ 299075 h 533703"/>
              <a:gd name="connsiteX30" fmla="*/ 344532 w 566315"/>
              <a:gd name="connsiteY30" fmla="*/ 299294 h 533703"/>
              <a:gd name="connsiteX31" fmla="*/ 349266 w 566315"/>
              <a:gd name="connsiteY31" fmla="*/ 300250 h 533703"/>
              <a:gd name="connsiteX32" fmla="*/ 366227 w 566315"/>
              <a:gd name="connsiteY32" fmla="*/ 283289 h 533703"/>
              <a:gd name="connsiteX33" fmla="*/ 366227 w 566315"/>
              <a:gd name="connsiteY33" fmla="*/ 173801 h 533703"/>
              <a:gd name="connsiteX34" fmla="*/ 349266 w 566315"/>
              <a:gd name="connsiteY34" fmla="*/ 156841 h 533703"/>
              <a:gd name="connsiteX35" fmla="*/ 332306 w 566315"/>
              <a:gd name="connsiteY35" fmla="*/ 173801 h 533703"/>
              <a:gd name="connsiteX36" fmla="*/ 332306 w 566315"/>
              <a:gd name="connsiteY36" fmla="*/ 235675 h 533703"/>
              <a:gd name="connsiteX37" fmla="*/ 284027 w 566315"/>
              <a:gd name="connsiteY37" fmla="*/ 171860 h 533703"/>
              <a:gd name="connsiteX38" fmla="*/ 281021 w 566315"/>
              <a:gd name="connsiteY38" fmla="*/ 169203 h 533703"/>
              <a:gd name="connsiteX39" fmla="*/ 264989 w 566315"/>
              <a:gd name="connsiteY39" fmla="*/ 156841 h 533703"/>
              <a:gd name="connsiteX40" fmla="*/ 214632 w 566315"/>
              <a:gd name="connsiteY40" fmla="*/ 156841 h 533703"/>
              <a:gd name="connsiteX41" fmla="*/ 197672 w 566315"/>
              <a:gd name="connsiteY41" fmla="*/ 173801 h 533703"/>
              <a:gd name="connsiteX42" fmla="*/ 197672 w 566315"/>
              <a:gd name="connsiteY42" fmla="*/ 283289 h 533703"/>
              <a:gd name="connsiteX43" fmla="*/ 214632 w 566315"/>
              <a:gd name="connsiteY43" fmla="*/ 300250 h 533703"/>
              <a:gd name="connsiteX44" fmla="*/ 231592 w 566315"/>
              <a:gd name="connsiteY44" fmla="*/ 283289 h 533703"/>
              <a:gd name="connsiteX45" fmla="*/ 231592 w 566315"/>
              <a:gd name="connsiteY45" fmla="*/ 173801 h 533703"/>
              <a:gd name="connsiteX46" fmla="*/ 214632 w 566315"/>
              <a:gd name="connsiteY46" fmla="*/ 156841 h 533703"/>
              <a:gd name="connsiteX47" fmla="*/ 117154 w 566315"/>
              <a:gd name="connsiteY47" fmla="*/ 156841 h 533703"/>
              <a:gd name="connsiteX48" fmla="*/ 100194 w 566315"/>
              <a:gd name="connsiteY48" fmla="*/ 173801 h 533703"/>
              <a:gd name="connsiteX49" fmla="*/ 100194 w 566315"/>
              <a:gd name="connsiteY49" fmla="*/ 283289 h 533703"/>
              <a:gd name="connsiteX50" fmla="*/ 100395 w 566315"/>
              <a:gd name="connsiteY50" fmla="*/ 284286 h 533703"/>
              <a:gd name="connsiteX51" fmla="*/ 100194 w 566315"/>
              <a:gd name="connsiteY51" fmla="*/ 285281 h 533703"/>
              <a:gd name="connsiteX52" fmla="*/ 117154 w 566315"/>
              <a:gd name="connsiteY52" fmla="*/ 302242 h 533703"/>
              <a:gd name="connsiteX53" fmla="*/ 170864 w 566315"/>
              <a:gd name="connsiteY53" fmla="*/ 302242 h 533703"/>
              <a:gd name="connsiteX54" fmla="*/ 187825 w 566315"/>
              <a:gd name="connsiteY54" fmla="*/ 285281 h 533703"/>
              <a:gd name="connsiteX55" fmla="*/ 170864 w 566315"/>
              <a:gd name="connsiteY55" fmla="*/ 268321 h 533703"/>
              <a:gd name="connsiteX56" fmla="*/ 134114 w 566315"/>
              <a:gd name="connsiteY56" fmla="*/ 268321 h 533703"/>
              <a:gd name="connsiteX57" fmla="*/ 134114 w 566315"/>
              <a:gd name="connsiteY57" fmla="*/ 173801 h 533703"/>
              <a:gd name="connsiteX58" fmla="*/ 117154 w 566315"/>
              <a:gd name="connsiteY58" fmla="*/ 156841 h 533703"/>
              <a:gd name="connsiteX59" fmla="*/ 281580 w 566315"/>
              <a:gd name="connsiteY59" fmla="*/ 81 h 533703"/>
              <a:gd name="connsiteX60" fmla="*/ 566196 w 566315"/>
              <a:gd name="connsiteY60" fmla="*/ 207831 h 533703"/>
              <a:gd name="connsiteX61" fmla="*/ 480255 w 566315"/>
              <a:gd name="connsiteY61" fmla="*/ 390712 h 533703"/>
              <a:gd name="connsiteX62" fmla="*/ 257731 w 566315"/>
              <a:gd name="connsiteY62" fmla="*/ 527267 h 533703"/>
              <a:gd name="connsiteX63" fmla="*/ 249978 w 566315"/>
              <a:gd name="connsiteY63" fmla="*/ 455830 h 533703"/>
              <a:gd name="connsiteX64" fmla="*/ 0 w 566315"/>
              <a:gd name="connsiteY64" fmla="*/ 228720 h 533703"/>
              <a:gd name="connsiteX65" fmla="*/ 281580 w 566315"/>
              <a:gd name="connsiteY65" fmla="*/ 81 h 533703"/>
              <a:gd name="connsiteX0" fmla="*/ 399787 w 566315"/>
              <a:gd name="connsiteY0" fmla="*/ 156760 h 533622"/>
              <a:gd name="connsiteX1" fmla="*/ 382827 w 566315"/>
              <a:gd name="connsiteY1" fmla="*/ 173720 h 533622"/>
              <a:gd name="connsiteX2" fmla="*/ 382827 w 566315"/>
              <a:gd name="connsiteY2" fmla="*/ 283208 h 533622"/>
              <a:gd name="connsiteX3" fmla="*/ 383028 w 566315"/>
              <a:gd name="connsiteY3" fmla="*/ 284205 h 533622"/>
              <a:gd name="connsiteX4" fmla="*/ 382827 w 566315"/>
              <a:gd name="connsiteY4" fmla="*/ 285201 h 533622"/>
              <a:gd name="connsiteX5" fmla="*/ 399787 w 566315"/>
              <a:gd name="connsiteY5" fmla="*/ 302161 h 533622"/>
              <a:gd name="connsiteX6" fmla="*/ 455000 w 566315"/>
              <a:gd name="connsiteY6" fmla="*/ 302161 h 533622"/>
              <a:gd name="connsiteX7" fmla="*/ 471960 w 566315"/>
              <a:gd name="connsiteY7" fmla="*/ 285201 h 533622"/>
              <a:gd name="connsiteX8" fmla="*/ 455000 w 566315"/>
              <a:gd name="connsiteY8" fmla="*/ 268241 h 533622"/>
              <a:gd name="connsiteX9" fmla="*/ 416747 w 566315"/>
              <a:gd name="connsiteY9" fmla="*/ 268241 h 533622"/>
              <a:gd name="connsiteX10" fmla="*/ 416747 w 566315"/>
              <a:gd name="connsiteY10" fmla="*/ 249183 h 533622"/>
              <a:gd name="connsiteX11" fmla="*/ 455000 w 566315"/>
              <a:gd name="connsiteY11" fmla="*/ 249183 h 533622"/>
              <a:gd name="connsiteX12" fmla="*/ 471960 w 566315"/>
              <a:gd name="connsiteY12" fmla="*/ 232223 h 533622"/>
              <a:gd name="connsiteX13" fmla="*/ 455000 w 566315"/>
              <a:gd name="connsiteY13" fmla="*/ 215263 h 533622"/>
              <a:gd name="connsiteX14" fmla="*/ 416747 w 566315"/>
              <a:gd name="connsiteY14" fmla="*/ 215263 h 533622"/>
              <a:gd name="connsiteX15" fmla="*/ 416747 w 566315"/>
              <a:gd name="connsiteY15" fmla="*/ 190680 h 533622"/>
              <a:gd name="connsiteX16" fmla="*/ 455000 w 566315"/>
              <a:gd name="connsiteY16" fmla="*/ 190680 h 533622"/>
              <a:gd name="connsiteX17" fmla="*/ 471960 w 566315"/>
              <a:gd name="connsiteY17" fmla="*/ 173720 h 533622"/>
              <a:gd name="connsiteX18" fmla="*/ 455000 w 566315"/>
              <a:gd name="connsiteY18" fmla="*/ 156760 h 533622"/>
              <a:gd name="connsiteX19" fmla="*/ 399788 w 566315"/>
              <a:gd name="connsiteY19" fmla="*/ 156760 h 533622"/>
              <a:gd name="connsiteX20" fmla="*/ 399787 w 566315"/>
              <a:gd name="connsiteY20" fmla="*/ 156760 h 533622"/>
              <a:gd name="connsiteX21" fmla="*/ 264989 w 566315"/>
              <a:gd name="connsiteY21" fmla="*/ 156760 h 533622"/>
              <a:gd name="connsiteX22" fmla="*/ 248029 w 566315"/>
              <a:gd name="connsiteY22" fmla="*/ 173720 h 533622"/>
              <a:gd name="connsiteX23" fmla="*/ 248029 w 566315"/>
              <a:gd name="connsiteY23" fmla="*/ 283208 h 533622"/>
              <a:gd name="connsiteX24" fmla="*/ 264989 w 566315"/>
              <a:gd name="connsiteY24" fmla="*/ 300169 h 533622"/>
              <a:gd name="connsiteX25" fmla="*/ 281949 w 566315"/>
              <a:gd name="connsiteY25" fmla="*/ 283208 h 533622"/>
              <a:gd name="connsiteX26" fmla="*/ 281949 w 566315"/>
              <a:gd name="connsiteY26" fmla="*/ 225254 h 533622"/>
              <a:gd name="connsiteX27" fmla="*/ 332951 w 566315"/>
              <a:gd name="connsiteY27" fmla="*/ 292667 h 533622"/>
              <a:gd name="connsiteX28" fmla="*/ 342333 w 566315"/>
              <a:gd name="connsiteY28" fmla="*/ 298613 h 533622"/>
              <a:gd name="connsiteX29" fmla="*/ 343447 w 566315"/>
              <a:gd name="connsiteY29" fmla="*/ 298994 h 533622"/>
              <a:gd name="connsiteX30" fmla="*/ 344532 w 566315"/>
              <a:gd name="connsiteY30" fmla="*/ 299213 h 533622"/>
              <a:gd name="connsiteX31" fmla="*/ 349266 w 566315"/>
              <a:gd name="connsiteY31" fmla="*/ 300169 h 533622"/>
              <a:gd name="connsiteX32" fmla="*/ 366227 w 566315"/>
              <a:gd name="connsiteY32" fmla="*/ 283208 h 533622"/>
              <a:gd name="connsiteX33" fmla="*/ 366227 w 566315"/>
              <a:gd name="connsiteY33" fmla="*/ 173720 h 533622"/>
              <a:gd name="connsiteX34" fmla="*/ 349266 w 566315"/>
              <a:gd name="connsiteY34" fmla="*/ 156760 h 533622"/>
              <a:gd name="connsiteX35" fmla="*/ 332306 w 566315"/>
              <a:gd name="connsiteY35" fmla="*/ 173720 h 533622"/>
              <a:gd name="connsiteX36" fmla="*/ 332306 w 566315"/>
              <a:gd name="connsiteY36" fmla="*/ 235594 h 533622"/>
              <a:gd name="connsiteX37" fmla="*/ 284027 w 566315"/>
              <a:gd name="connsiteY37" fmla="*/ 171779 h 533622"/>
              <a:gd name="connsiteX38" fmla="*/ 281021 w 566315"/>
              <a:gd name="connsiteY38" fmla="*/ 169122 h 533622"/>
              <a:gd name="connsiteX39" fmla="*/ 264989 w 566315"/>
              <a:gd name="connsiteY39" fmla="*/ 156760 h 533622"/>
              <a:gd name="connsiteX40" fmla="*/ 214632 w 566315"/>
              <a:gd name="connsiteY40" fmla="*/ 156760 h 533622"/>
              <a:gd name="connsiteX41" fmla="*/ 197672 w 566315"/>
              <a:gd name="connsiteY41" fmla="*/ 173720 h 533622"/>
              <a:gd name="connsiteX42" fmla="*/ 197672 w 566315"/>
              <a:gd name="connsiteY42" fmla="*/ 283208 h 533622"/>
              <a:gd name="connsiteX43" fmla="*/ 214632 w 566315"/>
              <a:gd name="connsiteY43" fmla="*/ 300169 h 533622"/>
              <a:gd name="connsiteX44" fmla="*/ 231592 w 566315"/>
              <a:gd name="connsiteY44" fmla="*/ 283208 h 533622"/>
              <a:gd name="connsiteX45" fmla="*/ 231592 w 566315"/>
              <a:gd name="connsiteY45" fmla="*/ 173720 h 533622"/>
              <a:gd name="connsiteX46" fmla="*/ 214632 w 566315"/>
              <a:gd name="connsiteY46" fmla="*/ 156760 h 533622"/>
              <a:gd name="connsiteX47" fmla="*/ 117154 w 566315"/>
              <a:gd name="connsiteY47" fmla="*/ 156760 h 533622"/>
              <a:gd name="connsiteX48" fmla="*/ 100194 w 566315"/>
              <a:gd name="connsiteY48" fmla="*/ 173720 h 533622"/>
              <a:gd name="connsiteX49" fmla="*/ 100194 w 566315"/>
              <a:gd name="connsiteY49" fmla="*/ 283208 h 533622"/>
              <a:gd name="connsiteX50" fmla="*/ 100395 w 566315"/>
              <a:gd name="connsiteY50" fmla="*/ 284205 h 533622"/>
              <a:gd name="connsiteX51" fmla="*/ 100194 w 566315"/>
              <a:gd name="connsiteY51" fmla="*/ 285200 h 533622"/>
              <a:gd name="connsiteX52" fmla="*/ 117154 w 566315"/>
              <a:gd name="connsiteY52" fmla="*/ 302161 h 533622"/>
              <a:gd name="connsiteX53" fmla="*/ 170864 w 566315"/>
              <a:gd name="connsiteY53" fmla="*/ 302161 h 533622"/>
              <a:gd name="connsiteX54" fmla="*/ 187825 w 566315"/>
              <a:gd name="connsiteY54" fmla="*/ 285200 h 533622"/>
              <a:gd name="connsiteX55" fmla="*/ 170864 w 566315"/>
              <a:gd name="connsiteY55" fmla="*/ 268240 h 533622"/>
              <a:gd name="connsiteX56" fmla="*/ 134114 w 566315"/>
              <a:gd name="connsiteY56" fmla="*/ 268240 h 533622"/>
              <a:gd name="connsiteX57" fmla="*/ 134114 w 566315"/>
              <a:gd name="connsiteY57" fmla="*/ 173720 h 533622"/>
              <a:gd name="connsiteX58" fmla="*/ 117154 w 566315"/>
              <a:gd name="connsiteY58" fmla="*/ 156760 h 533622"/>
              <a:gd name="connsiteX59" fmla="*/ 281580 w 566315"/>
              <a:gd name="connsiteY59" fmla="*/ 0 h 533622"/>
              <a:gd name="connsiteX60" fmla="*/ 566196 w 566315"/>
              <a:gd name="connsiteY60" fmla="*/ 207750 h 533622"/>
              <a:gd name="connsiteX61" fmla="*/ 480255 w 566315"/>
              <a:gd name="connsiteY61" fmla="*/ 390631 h 533622"/>
              <a:gd name="connsiteX62" fmla="*/ 257731 w 566315"/>
              <a:gd name="connsiteY62" fmla="*/ 527186 h 533622"/>
              <a:gd name="connsiteX63" fmla="*/ 249978 w 566315"/>
              <a:gd name="connsiteY63" fmla="*/ 455749 h 533622"/>
              <a:gd name="connsiteX64" fmla="*/ 0 w 566315"/>
              <a:gd name="connsiteY64" fmla="*/ 228639 h 533622"/>
              <a:gd name="connsiteX65" fmla="*/ 281580 w 566315"/>
              <a:gd name="connsiteY65" fmla="*/ 0 h 53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66315" h="533622">
                <a:moveTo>
                  <a:pt x="399787" y="156760"/>
                </a:moveTo>
                <a:cubicBezTo>
                  <a:pt x="390420" y="156760"/>
                  <a:pt x="382827" y="164353"/>
                  <a:pt x="382827" y="173720"/>
                </a:cubicBezTo>
                <a:lnTo>
                  <a:pt x="382827" y="283208"/>
                </a:lnTo>
                <a:cubicBezTo>
                  <a:pt x="382827" y="283546"/>
                  <a:pt x="382837" y="283882"/>
                  <a:pt x="383028" y="284205"/>
                </a:cubicBezTo>
                <a:lnTo>
                  <a:pt x="382827" y="285201"/>
                </a:lnTo>
                <a:cubicBezTo>
                  <a:pt x="382827" y="294568"/>
                  <a:pt x="390420" y="302161"/>
                  <a:pt x="399787" y="302161"/>
                </a:cubicBezTo>
                <a:lnTo>
                  <a:pt x="455000" y="302161"/>
                </a:lnTo>
                <a:cubicBezTo>
                  <a:pt x="464367" y="302161"/>
                  <a:pt x="471960" y="294568"/>
                  <a:pt x="471960" y="285201"/>
                </a:cubicBezTo>
                <a:cubicBezTo>
                  <a:pt x="471960" y="275834"/>
                  <a:pt x="464367" y="268241"/>
                  <a:pt x="455000" y="268241"/>
                </a:cubicBezTo>
                <a:lnTo>
                  <a:pt x="416747" y="268241"/>
                </a:lnTo>
                <a:lnTo>
                  <a:pt x="416747" y="249183"/>
                </a:lnTo>
                <a:lnTo>
                  <a:pt x="455000" y="249183"/>
                </a:lnTo>
                <a:cubicBezTo>
                  <a:pt x="464367" y="249183"/>
                  <a:pt x="471960" y="241590"/>
                  <a:pt x="471960" y="232223"/>
                </a:cubicBezTo>
                <a:cubicBezTo>
                  <a:pt x="471960" y="222856"/>
                  <a:pt x="464367" y="215263"/>
                  <a:pt x="455000" y="215263"/>
                </a:cubicBezTo>
                <a:lnTo>
                  <a:pt x="416747" y="215263"/>
                </a:lnTo>
                <a:lnTo>
                  <a:pt x="416747" y="190680"/>
                </a:lnTo>
                <a:lnTo>
                  <a:pt x="455000" y="190680"/>
                </a:lnTo>
                <a:cubicBezTo>
                  <a:pt x="464367" y="190680"/>
                  <a:pt x="471960" y="183087"/>
                  <a:pt x="471960" y="173720"/>
                </a:cubicBezTo>
                <a:cubicBezTo>
                  <a:pt x="471960" y="164353"/>
                  <a:pt x="464367" y="156760"/>
                  <a:pt x="455000" y="156760"/>
                </a:cubicBezTo>
                <a:lnTo>
                  <a:pt x="399788" y="156760"/>
                </a:lnTo>
                <a:lnTo>
                  <a:pt x="399787" y="156760"/>
                </a:lnTo>
                <a:close/>
                <a:moveTo>
                  <a:pt x="264989" y="156760"/>
                </a:moveTo>
                <a:cubicBezTo>
                  <a:pt x="255622" y="156760"/>
                  <a:pt x="248029" y="164353"/>
                  <a:pt x="248029" y="173720"/>
                </a:cubicBezTo>
                <a:lnTo>
                  <a:pt x="248029" y="283208"/>
                </a:lnTo>
                <a:cubicBezTo>
                  <a:pt x="248029" y="292575"/>
                  <a:pt x="255622" y="300169"/>
                  <a:pt x="264989" y="300169"/>
                </a:cubicBezTo>
                <a:cubicBezTo>
                  <a:pt x="274356" y="300169"/>
                  <a:pt x="281949" y="292575"/>
                  <a:pt x="281949" y="283208"/>
                </a:cubicBezTo>
                <a:lnTo>
                  <a:pt x="281949" y="225254"/>
                </a:lnTo>
                <a:lnTo>
                  <a:pt x="332951" y="292667"/>
                </a:lnTo>
                <a:cubicBezTo>
                  <a:pt x="335361" y="295853"/>
                  <a:pt x="338678" y="297948"/>
                  <a:pt x="342333" y="298613"/>
                </a:cubicBezTo>
                <a:cubicBezTo>
                  <a:pt x="342662" y="298840"/>
                  <a:pt x="343027" y="298989"/>
                  <a:pt x="343447" y="298994"/>
                </a:cubicBezTo>
                <a:cubicBezTo>
                  <a:pt x="343789" y="299184"/>
                  <a:pt x="344156" y="299239"/>
                  <a:pt x="344532" y="299213"/>
                </a:cubicBezTo>
                <a:lnTo>
                  <a:pt x="349266" y="300169"/>
                </a:lnTo>
                <a:cubicBezTo>
                  <a:pt x="358633" y="300169"/>
                  <a:pt x="366227" y="292575"/>
                  <a:pt x="366227" y="283208"/>
                </a:cubicBezTo>
                <a:lnTo>
                  <a:pt x="366227" y="173720"/>
                </a:lnTo>
                <a:cubicBezTo>
                  <a:pt x="366227" y="164353"/>
                  <a:pt x="358633" y="156760"/>
                  <a:pt x="349266" y="156760"/>
                </a:cubicBezTo>
                <a:cubicBezTo>
                  <a:pt x="339900" y="156760"/>
                  <a:pt x="332306" y="164353"/>
                  <a:pt x="332306" y="173720"/>
                </a:cubicBezTo>
                <a:lnTo>
                  <a:pt x="332306" y="235594"/>
                </a:lnTo>
                <a:lnTo>
                  <a:pt x="284027" y="171779"/>
                </a:lnTo>
                <a:cubicBezTo>
                  <a:pt x="283194" y="170678"/>
                  <a:pt x="282252" y="169706"/>
                  <a:pt x="281021" y="169122"/>
                </a:cubicBezTo>
                <a:cubicBezTo>
                  <a:pt x="279266" y="161951"/>
                  <a:pt x="272734" y="156760"/>
                  <a:pt x="264989" y="156760"/>
                </a:cubicBezTo>
                <a:close/>
                <a:moveTo>
                  <a:pt x="214632" y="156760"/>
                </a:moveTo>
                <a:cubicBezTo>
                  <a:pt x="205265" y="156760"/>
                  <a:pt x="197672" y="164353"/>
                  <a:pt x="197672" y="173720"/>
                </a:cubicBezTo>
                <a:lnTo>
                  <a:pt x="197672" y="283208"/>
                </a:lnTo>
                <a:cubicBezTo>
                  <a:pt x="197672" y="292575"/>
                  <a:pt x="205265" y="300169"/>
                  <a:pt x="214632" y="300169"/>
                </a:cubicBezTo>
                <a:cubicBezTo>
                  <a:pt x="223999" y="300169"/>
                  <a:pt x="231592" y="292575"/>
                  <a:pt x="231592" y="283208"/>
                </a:cubicBezTo>
                <a:lnTo>
                  <a:pt x="231592" y="173720"/>
                </a:lnTo>
                <a:cubicBezTo>
                  <a:pt x="231592" y="164353"/>
                  <a:pt x="223999" y="156760"/>
                  <a:pt x="214632" y="156760"/>
                </a:cubicBezTo>
                <a:close/>
                <a:moveTo>
                  <a:pt x="117154" y="156760"/>
                </a:moveTo>
                <a:cubicBezTo>
                  <a:pt x="107787" y="156760"/>
                  <a:pt x="100194" y="164353"/>
                  <a:pt x="100194" y="173720"/>
                </a:cubicBezTo>
                <a:lnTo>
                  <a:pt x="100194" y="283208"/>
                </a:lnTo>
                <a:cubicBezTo>
                  <a:pt x="100194" y="283546"/>
                  <a:pt x="100204" y="283882"/>
                  <a:pt x="100395" y="284205"/>
                </a:cubicBezTo>
                <a:lnTo>
                  <a:pt x="100194" y="285200"/>
                </a:lnTo>
                <a:cubicBezTo>
                  <a:pt x="100194" y="294567"/>
                  <a:pt x="107787" y="302161"/>
                  <a:pt x="117154" y="302161"/>
                </a:cubicBezTo>
                <a:lnTo>
                  <a:pt x="170864" y="302161"/>
                </a:lnTo>
                <a:cubicBezTo>
                  <a:pt x="180231" y="302161"/>
                  <a:pt x="187825" y="294567"/>
                  <a:pt x="187825" y="285200"/>
                </a:cubicBezTo>
                <a:cubicBezTo>
                  <a:pt x="187825" y="275834"/>
                  <a:pt x="180231" y="268240"/>
                  <a:pt x="170864" y="268240"/>
                </a:cubicBezTo>
                <a:lnTo>
                  <a:pt x="134114" y="268240"/>
                </a:lnTo>
                <a:lnTo>
                  <a:pt x="134114" y="173720"/>
                </a:lnTo>
                <a:cubicBezTo>
                  <a:pt x="134114" y="164353"/>
                  <a:pt x="126521" y="156760"/>
                  <a:pt x="117154" y="156760"/>
                </a:cubicBezTo>
                <a:close/>
                <a:moveTo>
                  <a:pt x="281580" y="0"/>
                </a:moveTo>
                <a:cubicBezTo>
                  <a:pt x="436152" y="601"/>
                  <a:pt x="561043" y="105819"/>
                  <a:pt x="566196" y="207750"/>
                </a:cubicBezTo>
                <a:cubicBezTo>
                  <a:pt x="568695" y="310611"/>
                  <a:pt x="531666" y="337392"/>
                  <a:pt x="480255" y="390631"/>
                </a:cubicBezTo>
                <a:cubicBezTo>
                  <a:pt x="412554" y="454576"/>
                  <a:pt x="256704" y="560853"/>
                  <a:pt x="257731" y="527186"/>
                </a:cubicBezTo>
                <a:cubicBezTo>
                  <a:pt x="258231" y="506785"/>
                  <a:pt x="277512" y="463818"/>
                  <a:pt x="249978" y="455749"/>
                </a:cubicBezTo>
                <a:cubicBezTo>
                  <a:pt x="109337" y="443096"/>
                  <a:pt x="0" y="346236"/>
                  <a:pt x="0" y="228639"/>
                </a:cubicBezTo>
                <a:cubicBezTo>
                  <a:pt x="0" y="102366"/>
                  <a:pt x="126068" y="0"/>
                  <a:pt x="2815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6" name="Rounded Rectangle 5">
            <a:extLst>
              <a:ext uri="{FF2B5EF4-FFF2-40B4-BE49-F238E27FC236}">
                <a16:creationId xmlns="" xmlns:a16="http://schemas.microsoft.com/office/drawing/2014/main" id="{DC87DC00-92AD-49D7-8EAA-F2775DE6D90C}"/>
              </a:ext>
            </a:extLst>
          </p:cNvPr>
          <p:cNvSpPr>
            <a:spLocks noChangeAspect="1"/>
          </p:cNvSpPr>
          <p:nvPr/>
        </p:nvSpPr>
        <p:spPr>
          <a:xfrm>
            <a:off x="8942403" y="5140886"/>
            <a:ext cx="314168" cy="314133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330865" y="1988701"/>
                </a:moveTo>
                <a:lnTo>
                  <a:pt x="330865" y="3294924"/>
                </a:lnTo>
                <a:cubicBezTo>
                  <a:pt x="330865" y="3484431"/>
                  <a:pt x="484490" y="3638056"/>
                  <a:pt x="673997" y="3638056"/>
                </a:cubicBezTo>
                <a:lnTo>
                  <a:pt x="3286444" y="3638056"/>
                </a:lnTo>
                <a:cubicBezTo>
                  <a:pt x="3475951" y="3638056"/>
                  <a:pt x="3629576" y="3484431"/>
                  <a:pt x="3629576" y="3294924"/>
                </a:cubicBezTo>
                <a:lnTo>
                  <a:pt x="3629576" y="1988701"/>
                </a:lnTo>
                <a:lnTo>
                  <a:pt x="3007776" y="1988701"/>
                </a:lnTo>
                <a:cubicBezTo>
                  <a:pt x="3003504" y="2552442"/>
                  <a:pt x="2545062" y="3007995"/>
                  <a:pt x="1980221" y="3007995"/>
                </a:cubicBezTo>
                <a:cubicBezTo>
                  <a:pt x="1415380" y="3007995"/>
                  <a:pt x="956938" y="2552442"/>
                  <a:pt x="952666" y="1988701"/>
                </a:cubicBezTo>
                <a:close/>
                <a:moveTo>
                  <a:pt x="1980221" y="1247520"/>
                </a:moveTo>
                <a:cubicBezTo>
                  <a:pt x="1575683" y="1247520"/>
                  <a:pt x="1247740" y="1575463"/>
                  <a:pt x="1247740" y="1980001"/>
                </a:cubicBezTo>
                <a:cubicBezTo>
                  <a:pt x="1247740" y="2384539"/>
                  <a:pt x="1575683" y="2712482"/>
                  <a:pt x="1980221" y="2712482"/>
                </a:cubicBezTo>
                <a:cubicBezTo>
                  <a:pt x="2384759" y="2712482"/>
                  <a:pt x="2712702" y="2384539"/>
                  <a:pt x="2712702" y="1980001"/>
                </a:cubicBezTo>
                <a:cubicBezTo>
                  <a:pt x="2712702" y="1575463"/>
                  <a:pt x="2384759" y="1247520"/>
                  <a:pt x="1980221" y="1247520"/>
                </a:cubicBezTo>
                <a:close/>
                <a:moveTo>
                  <a:pt x="3164915" y="346755"/>
                </a:moveTo>
                <a:cubicBezTo>
                  <a:pt x="3096058" y="346755"/>
                  <a:pt x="3040238" y="402575"/>
                  <a:pt x="3040238" y="471432"/>
                </a:cubicBezTo>
                <a:lnTo>
                  <a:pt x="3040238" y="733595"/>
                </a:lnTo>
                <a:cubicBezTo>
                  <a:pt x="3040238" y="802452"/>
                  <a:pt x="3096058" y="858272"/>
                  <a:pt x="3164915" y="858272"/>
                </a:cubicBezTo>
                <a:lnTo>
                  <a:pt x="3427135" y="858272"/>
                </a:lnTo>
                <a:cubicBezTo>
                  <a:pt x="3495992" y="858272"/>
                  <a:pt x="3551812" y="802452"/>
                  <a:pt x="3551812" y="733595"/>
                </a:cubicBezTo>
                <a:lnTo>
                  <a:pt x="3551812" y="471432"/>
                </a:lnTo>
                <a:cubicBezTo>
                  <a:pt x="3551812" y="402575"/>
                  <a:pt x="3495992" y="346755"/>
                  <a:pt x="3427135" y="34675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7" name="Rounded Rectangle 3">
            <a:extLst>
              <a:ext uri="{FF2B5EF4-FFF2-40B4-BE49-F238E27FC236}">
                <a16:creationId xmlns="" xmlns:a16="http://schemas.microsoft.com/office/drawing/2014/main" id="{499F2C02-A73D-4F69-AF80-FE64BFF560F5}"/>
              </a:ext>
            </a:extLst>
          </p:cNvPr>
          <p:cNvSpPr/>
          <p:nvPr/>
        </p:nvSpPr>
        <p:spPr>
          <a:xfrm>
            <a:off x="6457379" y="2003294"/>
            <a:ext cx="314203" cy="302811"/>
          </a:xfrm>
          <a:custGeom>
            <a:avLst/>
            <a:gdLst/>
            <a:ahLst/>
            <a:cxnLst/>
            <a:rect l="l" t="t" r="r" b="b"/>
            <a:pathLst>
              <a:path w="3960000" h="3816424">
                <a:moveTo>
                  <a:pt x="1632916" y="1505594"/>
                </a:moveTo>
                <a:lnTo>
                  <a:pt x="2327086" y="1908213"/>
                </a:lnTo>
                <a:lnTo>
                  <a:pt x="1632916" y="2310831"/>
                </a:lnTo>
                <a:close/>
                <a:moveTo>
                  <a:pt x="1098809" y="972108"/>
                </a:moveTo>
                <a:cubicBezTo>
                  <a:pt x="829868" y="972108"/>
                  <a:pt x="611848" y="1190128"/>
                  <a:pt x="611848" y="1459069"/>
                </a:cubicBezTo>
                <a:lnTo>
                  <a:pt x="611848" y="2357355"/>
                </a:lnTo>
                <a:cubicBezTo>
                  <a:pt x="611848" y="2626296"/>
                  <a:pt x="829868" y="2844316"/>
                  <a:pt x="1098809" y="2844316"/>
                </a:cubicBezTo>
                <a:lnTo>
                  <a:pt x="2861191" y="2844316"/>
                </a:lnTo>
                <a:cubicBezTo>
                  <a:pt x="3130132" y="2844316"/>
                  <a:pt x="3348152" y="2626296"/>
                  <a:pt x="3348152" y="2357355"/>
                </a:cubicBezTo>
                <a:lnTo>
                  <a:pt x="3348152" y="1459069"/>
                </a:lnTo>
                <a:cubicBezTo>
                  <a:pt x="3348152" y="1190128"/>
                  <a:pt x="3130132" y="972108"/>
                  <a:pt x="2861191" y="972108"/>
                </a:cubicBezTo>
                <a:close/>
                <a:moveTo>
                  <a:pt x="747408" y="0"/>
                </a:moveTo>
                <a:lnTo>
                  <a:pt x="3212592" y="0"/>
                </a:lnTo>
                <a:cubicBezTo>
                  <a:pt x="3625374" y="0"/>
                  <a:pt x="3960000" y="334626"/>
                  <a:pt x="3960000" y="747408"/>
                </a:cubicBezTo>
                <a:lnTo>
                  <a:pt x="3960000" y="3069016"/>
                </a:lnTo>
                <a:cubicBezTo>
                  <a:pt x="3960000" y="3481798"/>
                  <a:pt x="3625374" y="3816424"/>
                  <a:pt x="3212592" y="3816424"/>
                </a:cubicBezTo>
                <a:lnTo>
                  <a:pt x="747408" y="3816424"/>
                </a:lnTo>
                <a:cubicBezTo>
                  <a:pt x="334626" y="3816424"/>
                  <a:pt x="0" y="3481798"/>
                  <a:pt x="0" y="3069016"/>
                </a:cubicBezTo>
                <a:lnTo>
                  <a:pt x="0" y="747408"/>
                </a:lnTo>
                <a:cubicBezTo>
                  <a:pt x="0" y="334626"/>
                  <a:pt x="334626" y="0"/>
                  <a:pt x="7474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8" name="Rectangle 1">
            <a:extLst>
              <a:ext uri="{FF2B5EF4-FFF2-40B4-BE49-F238E27FC236}">
                <a16:creationId xmlns="" xmlns:a16="http://schemas.microsoft.com/office/drawing/2014/main" id="{D3FF5E47-5E30-4995-8150-AA20DDDC0CA5}"/>
              </a:ext>
            </a:extLst>
          </p:cNvPr>
          <p:cNvSpPr>
            <a:spLocks noChangeAspect="1"/>
          </p:cNvSpPr>
          <p:nvPr/>
        </p:nvSpPr>
        <p:spPr>
          <a:xfrm>
            <a:off x="9388304" y="633918"/>
            <a:ext cx="314168" cy="245622"/>
          </a:xfrm>
          <a:custGeom>
            <a:avLst/>
            <a:gdLst/>
            <a:ahLst/>
            <a:cxnLst/>
            <a:rect l="l" t="t" r="r" b="b"/>
            <a:pathLst>
              <a:path w="3960440" h="3096344">
                <a:moveTo>
                  <a:pt x="2420728" y="924699"/>
                </a:moveTo>
                <a:lnTo>
                  <a:pt x="3404007" y="2376264"/>
                </a:lnTo>
                <a:lnTo>
                  <a:pt x="2464506" y="2376264"/>
                </a:lnTo>
                <a:lnTo>
                  <a:pt x="1437447" y="2376264"/>
                </a:lnTo>
                <a:lnTo>
                  <a:pt x="690242" y="2376264"/>
                </a:lnTo>
                <a:lnTo>
                  <a:pt x="1577375" y="1374065"/>
                </a:lnTo>
                <a:lnTo>
                  <a:pt x="1882688" y="1718980"/>
                </a:lnTo>
                <a:close/>
                <a:moveTo>
                  <a:pt x="1093974" y="613224"/>
                </a:moveTo>
                <a:cubicBezTo>
                  <a:pt x="1292819" y="613224"/>
                  <a:pt x="1454014" y="774419"/>
                  <a:pt x="1454014" y="973264"/>
                </a:cubicBezTo>
                <a:cubicBezTo>
                  <a:pt x="1454014" y="1172109"/>
                  <a:pt x="1292819" y="1333304"/>
                  <a:pt x="1093974" y="1333304"/>
                </a:cubicBezTo>
                <a:cubicBezTo>
                  <a:pt x="895129" y="1333304"/>
                  <a:pt x="733934" y="1172109"/>
                  <a:pt x="733934" y="973264"/>
                </a:cubicBezTo>
                <a:cubicBezTo>
                  <a:pt x="733934" y="774419"/>
                  <a:pt x="895129" y="613224"/>
                  <a:pt x="1093974" y="613224"/>
                </a:cubicBezTo>
                <a:close/>
                <a:moveTo>
                  <a:pt x="396044" y="396044"/>
                </a:moveTo>
                <a:lnTo>
                  <a:pt x="396044" y="2700300"/>
                </a:lnTo>
                <a:lnTo>
                  <a:pt x="3564396" y="2700300"/>
                </a:lnTo>
                <a:lnTo>
                  <a:pt x="3564396" y="396044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9" name="Rounded Rectangle 7">
            <a:extLst>
              <a:ext uri="{FF2B5EF4-FFF2-40B4-BE49-F238E27FC236}">
                <a16:creationId xmlns="" xmlns:a16="http://schemas.microsoft.com/office/drawing/2014/main" id="{0FC19649-34A5-46DD-BAEA-5C0EEF64B5A1}"/>
              </a:ext>
            </a:extLst>
          </p:cNvPr>
          <p:cNvSpPr>
            <a:spLocks noChangeAspect="1"/>
          </p:cNvSpPr>
          <p:nvPr/>
        </p:nvSpPr>
        <p:spPr>
          <a:xfrm>
            <a:off x="8372328" y="711009"/>
            <a:ext cx="314168" cy="314133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64687" y="782779"/>
                </a:moveTo>
                <a:cubicBezTo>
                  <a:pt x="2512183" y="782779"/>
                  <a:pt x="2307488" y="987475"/>
                  <a:pt x="2307487" y="1239980"/>
                </a:cubicBezTo>
                <a:cubicBezTo>
                  <a:pt x="2307487" y="1241985"/>
                  <a:pt x="2307500" y="1243987"/>
                  <a:pt x="2308092" y="1245978"/>
                </a:cubicBezTo>
                <a:lnTo>
                  <a:pt x="1570677" y="1632536"/>
                </a:lnTo>
                <a:cubicBezTo>
                  <a:pt x="1488749" y="1552118"/>
                  <a:pt x="1376387" y="1502860"/>
                  <a:pt x="1252520" y="1502859"/>
                </a:cubicBezTo>
                <a:cubicBezTo>
                  <a:pt x="1000014" y="1502859"/>
                  <a:pt x="795319" y="1707555"/>
                  <a:pt x="795319" y="1960060"/>
                </a:cubicBezTo>
                <a:cubicBezTo>
                  <a:pt x="795319" y="2212565"/>
                  <a:pt x="1000014" y="2417260"/>
                  <a:pt x="1252520" y="2417260"/>
                </a:cubicBezTo>
                <a:cubicBezTo>
                  <a:pt x="1361432" y="2417260"/>
                  <a:pt x="1461449" y="2379178"/>
                  <a:pt x="1538674" y="2313987"/>
                </a:cubicBezTo>
                <a:lnTo>
                  <a:pt x="2308734" y="2717656"/>
                </a:lnTo>
                <a:cubicBezTo>
                  <a:pt x="2314220" y="2964461"/>
                  <a:pt x="2516327" y="3162492"/>
                  <a:pt x="2764688" y="3162492"/>
                </a:cubicBezTo>
                <a:cubicBezTo>
                  <a:pt x="3017192" y="3162492"/>
                  <a:pt x="3221888" y="2957797"/>
                  <a:pt x="3221887" y="2705292"/>
                </a:cubicBezTo>
                <a:cubicBezTo>
                  <a:pt x="3221887" y="2452786"/>
                  <a:pt x="3017192" y="2248092"/>
                  <a:pt x="2764688" y="2248092"/>
                </a:cubicBezTo>
                <a:cubicBezTo>
                  <a:pt x="2638870" y="2248092"/>
                  <a:pt x="2524924" y="2298913"/>
                  <a:pt x="2442337" y="2381228"/>
                </a:cubicBezTo>
                <a:lnTo>
                  <a:pt x="1706164" y="1995322"/>
                </a:lnTo>
                <a:lnTo>
                  <a:pt x="1709074" y="1966451"/>
                </a:lnTo>
                <a:lnTo>
                  <a:pt x="2455698" y="1575067"/>
                </a:lnTo>
                <a:cubicBezTo>
                  <a:pt x="2536225" y="1651261"/>
                  <a:pt x="2645094" y="1697180"/>
                  <a:pt x="2764687" y="1697179"/>
                </a:cubicBezTo>
                <a:cubicBezTo>
                  <a:pt x="3017193" y="1697180"/>
                  <a:pt x="3221887" y="1492485"/>
                  <a:pt x="3221888" y="1239980"/>
                </a:cubicBezTo>
                <a:cubicBezTo>
                  <a:pt x="3221887" y="987475"/>
                  <a:pt x="3017193" y="782779"/>
                  <a:pt x="2764687" y="782779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1" name="Trapezoid 3">
            <a:extLst>
              <a:ext uri="{FF2B5EF4-FFF2-40B4-BE49-F238E27FC236}">
                <a16:creationId xmlns="" xmlns:a16="http://schemas.microsoft.com/office/drawing/2014/main" id="{40AD520A-32E1-4F5E-B5E9-47449920BAEB}"/>
              </a:ext>
            </a:extLst>
          </p:cNvPr>
          <p:cNvSpPr>
            <a:spLocks noChangeAspect="1"/>
          </p:cNvSpPr>
          <p:nvPr/>
        </p:nvSpPr>
        <p:spPr>
          <a:xfrm>
            <a:off x="6849479" y="3058370"/>
            <a:ext cx="308256" cy="314168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2" name="Rounded Rectangle 8">
            <a:extLst>
              <a:ext uri="{FF2B5EF4-FFF2-40B4-BE49-F238E27FC236}">
                <a16:creationId xmlns="" xmlns:a16="http://schemas.microsoft.com/office/drawing/2014/main" id="{68709DCD-8BF1-4BCF-B209-AA30F35B3C6D}"/>
              </a:ext>
            </a:extLst>
          </p:cNvPr>
          <p:cNvSpPr/>
          <p:nvPr/>
        </p:nvSpPr>
        <p:spPr>
          <a:xfrm>
            <a:off x="7199204" y="5682837"/>
            <a:ext cx="314168" cy="31416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23924" y="666561"/>
                </a:moveTo>
                <a:cubicBezTo>
                  <a:pt x="2712585" y="666561"/>
                  <a:pt x="2701603" y="668088"/>
                  <a:pt x="2691750" y="673056"/>
                </a:cubicBezTo>
                <a:lnTo>
                  <a:pt x="2656848" y="673413"/>
                </a:lnTo>
                <a:lnTo>
                  <a:pt x="1433848" y="933370"/>
                </a:lnTo>
                <a:cubicBezTo>
                  <a:pt x="1393875" y="941867"/>
                  <a:pt x="1362077" y="967781"/>
                  <a:pt x="1346376" y="1002337"/>
                </a:cubicBezTo>
                <a:cubicBezTo>
                  <a:pt x="1331078" y="1020672"/>
                  <a:pt x="1323217" y="1044404"/>
                  <a:pt x="1323217" y="1069971"/>
                </a:cubicBezTo>
                <a:lnTo>
                  <a:pt x="1323217" y="2547593"/>
                </a:lnTo>
                <a:cubicBezTo>
                  <a:pt x="1271037" y="2529901"/>
                  <a:pt x="1213870" y="2520528"/>
                  <a:pt x="1154017" y="2520528"/>
                </a:cubicBezTo>
                <a:cubicBezTo>
                  <a:pt x="901512" y="2520528"/>
                  <a:pt x="696817" y="2687354"/>
                  <a:pt x="696817" y="2893144"/>
                </a:cubicBezTo>
                <a:cubicBezTo>
                  <a:pt x="696817" y="3098934"/>
                  <a:pt x="901512" y="3265760"/>
                  <a:pt x="1154017" y="3265760"/>
                </a:cubicBezTo>
                <a:cubicBezTo>
                  <a:pt x="1406522" y="3265760"/>
                  <a:pt x="1611217" y="3098934"/>
                  <a:pt x="1611217" y="2893144"/>
                </a:cubicBezTo>
                <a:cubicBezTo>
                  <a:pt x="1611217" y="2882349"/>
                  <a:pt x="1610654" y="2871660"/>
                  <a:pt x="1607283" y="2861334"/>
                </a:cubicBezTo>
                <a:lnTo>
                  <a:pt x="1611217" y="2841845"/>
                </a:lnTo>
                <a:lnTo>
                  <a:pt x="1611217" y="1521342"/>
                </a:lnTo>
                <a:lnTo>
                  <a:pt x="2600320" y="1311101"/>
                </a:lnTo>
                <a:lnTo>
                  <a:pt x="2600320" y="2327965"/>
                </a:lnTo>
                <a:cubicBezTo>
                  <a:pt x="2547472" y="2309959"/>
                  <a:pt x="2489516" y="2300312"/>
                  <a:pt x="2428795" y="2300312"/>
                </a:cubicBezTo>
                <a:cubicBezTo>
                  <a:pt x="2176290" y="2300312"/>
                  <a:pt x="1971595" y="2467138"/>
                  <a:pt x="1971595" y="2672928"/>
                </a:cubicBezTo>
                <a:cubicBezTo>
                  <a:pt x="1971595" y="2878718"/>
                  <a:pt x="2176290" y="3045544"/>
                  <a:pt x="2428795" y="3045544"/>
                </a:cubicBezTo>
                <a:cubicBezTo>
                  <a:pt x="2675391" y="3045544"/>
                  <a:pt x="2876388" y="2886436"/>
                  <a:pt x="2884224" y="2687245"/>
                </a:cubicBezTo>
                <a:lnTo>
                  <a:pt x="2888320" y="2666957"/>
                </a:lnTo>
                <a:lnTo>
                  <a:pt x="2888320" y="790165"/>
                </a:lnTo>
                <a:cubicBezTo>
                  <a:pt x="2888320" y="721900"/>
                  <a:pt x="2832981" y="666561"/>
                  <a:pt x="2764716" y="666561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3" name="Rounded Rectangle 1">
            <a:extLst>
              <a:ext uri="{FF2B5EF4-FFF2-40B4-BE49-F238E27FC236}">
                <a16:creationId xmlns="" xmlns:a16="http://schemas.microsoft.com/office/drawing/2014/main" id="{8537F3C3-51F3-47EB-A896-DF470D108F87}"/>
              </a:ext>
            </a:extLst>
          </p:cNvPr>
          <p:cNvSpPr>
            <a:spLocks noChangeAspect="1"/>
          </p:cNvSpPr>
          <p:nvPr/>
        </p:nvSpPr>
        <p:spPr>
          <a:xfrm>
            <a:off x="5495889" y="2696603"/>
            <a:ext cx="314168" cy="264123"/>
          </a:xfrm>
          <a:custGeom>
            <a:avLst/>
            <a:gdLst/>
            <a:ahLst/>
            <a:cxnLst/>
            <a:rect l="l" t="t" r="r" b="b"/>
            <a:pathLst>
              <a:path w="3985089" h="3350285">
                <a:moveTo>
                  <a:pt x="1489879" y="1687056"/>
                </a:moveTo>
                <a:cubicBezTo>
                  <a:pt x="1413602" y="1687056"/>
                  <a:pt x="1351768" y="1748890"/>
                  <a:pt x="1351768" y="1825167"/>
                </a:cubicBezTo>
                <a:lnTo>
                  <a:pt x="1351768" y="1828965"/>
                </a:lnTo>
                <a:cubicBezTo>
                  <a:pt x="1351768" y="1905242"/>
                  <a:pt x="1413602" y="1967076"/>
                  <a:pt x="1489879" y="1967076"/>
                </a:cubicBezTo>
                <a:lnTo>
                  <a:pt x="1717713" y="1967076"/>
                </a:lnTo>
                <a:cubicBezTo>
                  <a:pt x="1793990" y="1967076"/>
                  <a:pt x="1855824" y="1905242"/>
                  <a:pt x="1855824" y="1828965"/>
                </a:cubicBezTo>
                <a:lnTo>
                  <a:pt x="1855824" y="1825167"/>
                </a:lnTo>
                <a:cubicBezTo>
                  <a:pt x="1855824" y="1748890"/>
                  <a:pt x="1793990" y="1687056"/>
                  <a:pt x="1717713" y="1687056"/>
                </a:cubicBezTo>
                <a:close/>
                <a:moveTo>
                  <a:pt x="2281462" y="1675141"/>
                </a:moveTo>
                <a:cubicBezTo>
                  <a:pt x="2205185" y="1675141"/>
                  <a:pt x="2143351" y="1736975"/>
                  <a:pt x="2143351" y="1813252"/>
                </a:cubicBezTo>
                <a:lnTo>
                  <a:pt x="2143351" y="1817050"/>
                </a:lnTo>
                <a:cubicBezTo>
                  <a:pt x="2143351" y="1893327"/>
                  <a:pt x="2205185" y="1955161"/>
                  <a:pt x="2281462" y="1955161"/>
                </a:cubicBezTo>
                <a:lnTo>
                  <a:pt x="2509296" y="1955161"/>
                </a:lnTo>
                <a:cubicBezTo>
                  <a:pt x="2585573" y="1955161"/>
                  <a:pt x="2647407" y="1893327"/>
                  <a:pt x="2647407" y="1817050"/>
                </a:cubicBezTo>
                <a:lnTo>
                  <a:pt x="2647407" y="1813252"/>
                </a:lnTo>
                <a:cubicBezTo>
                  <a:pt x="2647407" y="1736975"/>
                  <a:pt x="2585573" y="1675141"/>
                  <a:pt x="2509296" y="1675141"/>
                </a:cubicBezTo>
                <a:close/>
                <a:moveTo>
                  <a:pt x="2837535" y="1159396"/>
                </a:moveTo>
                <a:cubicBezTo>
                  <a:pt x="2731595" y="1159396"/>
                  <a:pt x="2645713" y="1245278"/>
                  <a:pt x="2645713" y="1351218"/>
                </a:cubicBezTo>
                <a:cubicBezTo>
                  <a:pt x="2645713" y="1457158"/>
                  <a:pt x="2731595" y="1543040"/>
                  <a:pt x="2837535" y="1543040"/>
                </a:cubicBezTo>
                <a:cubicBezTo>
                  <a:pt x="2943475" y="1543040"/>
                  <a:pt x="3029357" y="1457158"/>
                  <a:pt x="3029357" y="1351218"/>
                </a:cubicBezTo>
                <a:cubicBezTo>
                  <a:pt x="3029357" y="1245278"/>
                  <a:pt x="2943475" y="1159396"/>
                  <a:pt x="2837535" y="1159396"/>
                </a:cubicBezTo>
                <a:close/>
                <a:moveTo>
                  <a:pt x="3235655" y="750352"/>
                </a:moveTo>
                <a:cubicBezTo>
                  <a:pt x="3129715" y="750352"/>
                  <a:pt x="3043833" y="836234"/>
                  <a:pt x="3043833" y="942174"/>
                </a:cubicBezTo>
                <a:cubicBezTo>
                  <a:pt x="3043833" y="1048114"/>
                  <a:pt x="3129715" y="1133996"/>
                  <a:pt x="3235655" y="1133996"/>
                </a:cubicBezTo>
                <a:cubicBezTo>
                  <a:pt x="3341595" y="1133996"/>
                  <a:pt x="3427477" y="1048114"/>
                  <a:pt x="3427477" y="942174"/>
                </a:cubicBezTo>
                <a:cubicBezTo>
                  <a:pt x="3427477" y="836234"/>
                  <a:pt x="3341595" y="750352"/>
                  <a:pt x="3235655" y="750352"/>
                </a:cubicBezTo>
                <a:close/>
                <a:moveTo>
                  <a:pt x="2455585" y="750352"/>
                </a:moveTo>
                <a:cubicBezTo>
                  <a:pt x="2349645" y="750352"/>
                  <a:pt x="2263763" y="836234"/>
                  <a:pt x="2263763" y="942174"/>
                </a:cubicBezTo>
                <a:cubicBezTo>
                  <a:pt x="2263763" y="1048114"/>
                  <a:pt x="2349645" y="1133996"/>
                  <a:pt x="2455585" y="1133996"/>
                </a:cubicBezTo>
                <a:cubicBezTo>
                  <a:pt x="2561525" y="1133996"/>
                  <a:pt x="2647407" y="1048114"/>
                  <a:pt x="2647407" y="942174"/>
                </a:cubicBezTo>
                <a:cubicBezTo>
                  <a:pt x="2647407" y="836234"/>
                  <a:pt x="2561525" y="750352"/>
                  <a:pt x="2455585" y="750352"/>
                </a:cubicBezTo>
                <a:close/>
                <a:moveTo>
                  <a:pt x="941776" y="640989"/>
                </a:moveTo>
                <a:lnTo>
                  <a:pt x="1181794" y="640989"/>
                </a:lnTo>
                <a:lnTo>
                  <a:pt x="1181794" y="881020"/>
                </a:lnTo>
                <a:lnTo>
                  <a:pt x="1421825" y="881020"/>
                </a:lnTo>
                <a:lnTo>
                  <a:pt x="1421825" y="1121038"/>
                </a:lnTo>
                <a:lnTo>
                  <a:pt x="1181794" y="1121038"/>
                </a:lnTo>
                <a:lnTo>
                  <a:pt x="1181794" y="1361069"/>
                </a:lnTo>
                <a:lnTo>
                  <a:pt x="941776" y="1361069"/>
                </a:lnTo>
                <a:lnTo>
                  <a:pt x="941776" y="1121038"/>
                </a:lnTo>
                <a:lnTo>
                  <a:pt x="701745" y="1121038"/>
                </a:lnTo>
                <a:lnTo>
                  <a:pt x="701745" y="881020"/>
                </a:lnTo>
                <a:lnTo>
                  <a:pt x="941776" y="881020"/>
                </a:lnTo>
                <a:close/>
                <a:moveTo>
                  <a:pt x="1061785" y="459017"/>
                </a:moveTo>
                <a:cubicBezTo>
                  <a:pt x="762440" y="459017"/>
                  <a:pt x="519773" y="701684"/>
                  <a:pt x="519773" y="1001029"/>
                </a:cubicBezTo>
                <a:cubicBezTo>
                  <a:pt x="519773" y="1300374"/>
                  <a:pt x="762440" y="1543041"/>
                  <a:pt x="1061785" y="1543041"/>
                </a:cubicBezTo>
                <a:cubicBezTo>
                  <a:pt x="1361130" y="1543041"/>
                  <a:pt x="1603797" y="1300374"/>
                  <a:pt x="1603797" y="1001029"/>
                </a:cubicBezTo>
                <a:cubicBezTo>
                  <a:pt x="1603797" y="701684"/>
                  <a:pt x="1361130" y="459017"/>
                  <a:pt x="1061785" y="459017"/>
                </a:cubicBezTo>
                <a:close/>
                <a:moveTo>
                  <a:pt x="2837535" y="359296"/>
                </a:moveTo>
                <a:cubicBezTo>
                  <a:pt x="2731595" y="359296"/>
                  <a:pt x="2645713" y="445178"/>
                  <a:pt x="2645713" y="551118"/>
                </a:cubicBezTo>
                <a:cubicBezTo>
                  <a:pt x="2645713" y="657058"/>
                  <a:pt x="2731595" y="742940"/>
                  <a:pt x="2837535" y="742940"/>
                </a:cubicBezTo>
                <a:cubicBezTo>
                  <a:pt x="2943475" y="742940"/>
                  <a:pt x="3029357" y="657058"/>
                  <a:pt x="3029357" y="551118"/>
                </a:cubicBezTo>
                <a:cubicBezTo>
                  <a:pt x="3029357" y="445178"/>
                  <a:pt x="2943475" y="359296"/>
                  <a:pt x="2837535" y="359296"/>
                </a:cubicBezTo>
                <a:close/>
                <a:moveTo>
                  <a:pt x="927799" y="0"/>
                </a:moveTo>
                <a:lnTo>
                  <a:pt x="2978398" y="0"/>
                </a:lnTo>
                <a:cubicBezTo>
                  <a:pt x="3447374" y="0"/>
                  <a:pt x="3902811" y="418280"/>
                  <a:pt x="3926614" y="887256"/>
                </a:cubicBezTo>
                <a:cubicBezTo>
                  <a:pt x="4011721" y="1784310"/>
                  <a:pt x="4065643" y="3326870"/>
                  <a:pt x="3630620" y="3349891"/>
                </a:cubicBezTo>
                <a:cubicBezTo>
                  <a:pt x="3101375" y="3362701"/>
                  <a:pt x="2778421" y="2566209"/>
                  <a:pt x="2352321" y="2174369"/>
                </a:cubicBezTo>
                <a:lnTo>
                  <a:pt x="1572952" y="2174369"/>
                </a:lnTo>
                <a:cubicBezTo>
                  <a:pt x="1161652" y="2566210"/>
                  <a:pt x="901104" y="3370635"/>
                  <a:pt x="339051" y="3349892"/>
                </a:cubicBezTo>
                <a:cubicBezTo>
                  <a:pt x="-171518" y="3349299"/>
                  <a:pt x="45251" y="1463012"/>
                  <a:pt x="48163" y="849156"/>
                </a:cubicBezTo>
                <a:cubicBezTo>
                  <a:pt x="48163" y="380180"/>
                  <a:pt x="458823" y="0"/>
                  <a:pt x="9277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4" name="Oval 2">
            <a:extLst>
              <a:ext uri="{FF2B5EF4-FFF2-40B4-BE49-F238E27FC236}">
                <a16:creationId xmlns="" xmlns:a16="http://schemas.microsoft.com/office/drawing/2014/main" id="{C80196C6-F2DA-403B-B361-7FA5367B2AD7}"/>
              </a:ext>
            </a:extLst>
          </p:cNvPr>
          <p:cNvSpPr>
            <a:spLocks noChangeAspect="1"/>
          </p:cNvSpPr>
          <p:nvPr/>
        </p:nvSpPr>
        <p:spPr>
          <a:xfrm>
            <a:off x="7733421" y="1750734"/>
            <a:ext cx="314168" cy="242760"/>
          </a:xfrm>
          <a:custGeom>
            <a:avLst/>
            <a:gdLst/>
            <a:ahLst/>
            <a:cxnLst/>
            <a:rect l="l" t="t" r="r" b="b"/>
            <a:pathLst>
              <a:path w="3949160" h="3051548">
                <a:moveTo>
                  <a:pt x="2339911" y="638678"/>
                </a:moveTo>
                <a:cubicBezTo>
                  <a:pt x="3228675" y="638678"/>
                  <a:pt x="3949160" y="1138384"/>
                  <a:pt x="3949160" y="1754802"/>
                </a:cubicBezTo>
                <a:cubicBezTo>
                  <a:pt x="3949160" y="2075792"/>
                  <a:pt x="3753790" y="2365135"/>
                  <a:pt x="3440317" y="2567662"/>
                </a:cubicBezTo>
                <a:lnTo>
                  <a:pt x="3655878" y="3051548"/>
                </a:lnTo>
                <a:lnTo>
                  <a:pt x="2882697" y="2804439"/>
                </a:lnTo>
                <a:cubicBezTo>
                  <a:pt x="2713357" y="2847946"/>
                  <a:pt x="2530504" y="2870926"/>
                  <a:pt x="2339911" y="2870926"/>
                </a:cubicBezTo>
                <a:cubicBezTo>
                  <a:pt x="1451147" y="2870926"/>
                  <a:pt x="730662" y="2371220"/>
                  <a:pt x="730662" y="1754802"/>
                </a:cubicBezTo>
                <a:cubicBezTo>
                  <a:pt x="730662" y="1138384"/>
                  <a:pt x="1451147" y="638678"/>
                  <a:pt x="2339911" y="638678"/>
                </a:cubicBezTo>
                <a:close/>
                <a:moveTo>
                  <a:pt x="1609249" y="0"/>
                </a:moveTo>
                <a:cubicBezTo>
                  <a:pt x="2214487" y="0"/>
                  <a:pt x="2741687" y="231736"/>
                  <a:pt x="3015976" y="574644"/>
                </a:cubicBezTo>
                <a:cubicBezTo>
                  <a:pt x="2789246" y="488504"/>
                  <a:pt x="2533611" y="440957"/>
                  <a:pt x="2263344" y="440957"/>
                </a:cubicBezTo>
                <a:cubicBezTo>
                  <a:pt x="1318096" y="440957"/>
                  <a:pt x="551821" y="1022559"/>
                  <a:pt x="551821" y="1740001"/>
                </a:cubicBezTo>
                <a:cubicBezTo>
                  <a:pt x="551821" y="1819940"/>
                  <a:pt x="561334" y="1898193"/>
                  <a:pt x="580963" y="1973803"/>
                </a:cubicBezTo>
                <a:cubicBezTo>
                  <a:pt x="578579" y="1972737"/>
                  <a:pt x="677277" y="2155498"/>
                  <a:pt x="675039" y="2154187"/>
                </a:cubicBezTo>
                <a:lnTo>
                  <a:pt x="502119" y="2089690"/>
                </a:lnTo>
                <a:lnTo>
                  <a:pt x="213774" y="2502637"/>
                </a:lnTo>
                <a:cubicBezTo>
                  <a:pt x="162937" y="2145510"/>
                  <a:pt x="82414" y="1758692"/>
                  <a:pt x="31577" y="1383752"/>
                </a:cubicBezTo>
                <a:cubicBezTo>
                  <a:pt x="6733" y="1307252"/>
                  <a:pt x="0" y="1197870"/>
                  <a:pt x="0" y="1116124"/>
                </a:cubicBezTo>
                <a:cubicBezTo>
                  <a:pt x="0" y="499706"/>
                  <a:pt x="720485" y="0"/>
                  <a:pt x="16092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5" name="Block Arc 5">
            <a:extLst>
              <a:ext uri="{FF2B5EF4-FFF2-40B4-BE49-F238E27FC236}">
                <a16:creationId xmlns="" xmlns:a16="http://schemas.microsoft.com/office/drawing/2014/main" id="{8FC307E4-4D83-428C-A01F-DB1EA5A5C82F}"/>
              </a:ext>
            </a:extLst>
          </p:cNvPr>
          <p:cNvSpPr>
            <a:spLocks noChangeAspect="1"/>
          </p:cNvSpPr>
          <p:nvPr/>
        </p:nvSpPr>
        <p:spPr>
          <a:xfrm rot="10800000">
            <a:off x="8060194" y="5357905"/>
            <a:ext cx="291341" cy="314168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6" name="Rounded Rectangle 5">
            <a:extLst>
              <a:ext uri="{FF2B5EF4-FFF2-40B4-BE49-F238E27FC236}">
                <a16:creationId xmlns="" xmlns:a16="http://schemas.microsoft.com/office/drawing/2014/main" id="{618E0A3A-AE54-42F1-82E0-958328CC5647}"/>
              </a:ext>
            </a:extLst>
          </p:cNvPr>
          <p:cNvSpPr>
            <a:spLocks/>
          </p:cNvSpPr>
          <p:nvPr/>
        </p:nvSpPr>
        <p:spPr>
          <a:xfrm>
            <a:off x="11350252" y="1933818"/>
            <a:ext cx="314168" cy="314168"/>
          </a:xfrm>
          <a:custGeom>
            <a:avLst/>
            <a:gdLst/>
            <a:ahLst/>
            <a:cxnLst/>
            <a:rect l="l" t="t" r="r" b="b"/>
            <a:pathLst>
              <a:path w="3928707" h="3954781">
                <a:moveTo>
                  <a:pt x="2773336" y="2238726"/>
                </a:moveTo>
                <a:cubicBezTo>
                  <a:pt x="2746826" y="2238726"/>
                  <a:pt x="2725335" y="2260217"/>
                  <a:pt x="2725335" y="2286727"/>
                </a:cubicBezTo>
                <a:lnTo>
                  <a:pt x="2725335" y="2478725"/>
                </a:lnTo>
                <a:cubicBezTo>
                  <a:pt x="2725335" y="2505235"/>
                  <a:pt x="2746826" y="2526726"/>
                  <a:pt x="2773336" y="2526726"/>
                </a:cubicBezTo>
                <a:lnTo>
                  <a:pt x="2965334" y="2526726"/>
                </a:lnTo>
                <a:cubicBezTo>
                  <a:pt x="2991844" y="2526726"/>
                  <a:pt x="3013335" y="2505235"/>
                  <a:pt x="3013335" y="2478725"/>
                </a:cubicBezTo>
                <a:lnTo>
                  <a:pt x="3013335" y="2286727"/>
                </a:lnTo>
                <a:cubicBezTo>
                  <a:pt x="3013335" y="2260217"/>
                  <a:pt x="2991844" y="2238726"/>
                  <a:pt x="2965334" y="2238726"/>
                </a:cubicBezTo>
                <a:close/>
                <a:moveTo>
                  <a:pt x="2313922" y="2238726"/>
                </a:moveTo>
                <a:cubicBezTo>
                  <a:pt x="2287412" y="2238726"/>
                  <a:pt x="2265921" y="2260217"/>
                  <a:pt x="2265921" y="2286727"/>
                </a:cubicBezTo>
                <a:lnTo>
                  <a:pt x="2265921" y="2478725"/>
                </a:lnTo>
                <a:cubicBezTo>
                  <a:pt x="2265921" y="2505235"/>
                  <a:pt x="2287412" y="2526726"/>
                  <a:pt x="2313922" y="2526726"/>
                </a:cubicBezTo>
                <a:lnTo>
                  <a:pt x="2505920" y="2526726"/>
                </a:lnTo>
                <a:cubicBezTo>
                  <a:pt x="2532430" y="2526726"/>
                  <a:pt x="2553921" y="2505235"/>
                  <a:pt x="2553921" y="2478725"/>
                </a:cubicBezTo>
                <a:lnTo>
                  <a:pt x="2553921" y="2286727"/>
                </a:lnTo>
                <a:cubicBezTo>
                  <a:pt x="2553921" y="2260217"/>
                  <a:pt x="2532430" y="2238726"/>
                  <a:pt x="2505920" y="2238726"/>
                </a:cubicBezTo>
                <a:close/>
                <a:moveTo>
                  <a:pt x="1854508" y="2238726"/>
                </a:moveTo>
                <a:cubicBezTo>
                  <a:pt x="1827998" y="2238726"/>
                  <a:pt x="1806507" y="2260217"/>
                  <a:pt x="1806507" y="2286727"/>
                </a:cubicBezTo>
                <a:lnTo>
                  <a:pt x="1806507" y="2478725"/>
                </a:lnTo>
                <a:cubicBezTo>
                  <a:pt x="1806507" y="2505235"/>
                  <a:pt x="1827998" y="2526726"/>
                  <a:pt x="1854508" y="2526726"/>
                </a:cubicBezTo>
                <a:lnTo>
                  <a:pt x="2046506" y="2526726"/>
                </a:lnTo>
                <a:cubicBezTo>
                  <a:pt x="2073016" y="2526726"/>
                  <a:pt x="2094507" y="2505235"/>
                  <a:pt x="2094507" y="2478725"/>
                </a:cubicBezTo>
                <a:lnTo>
                  <a:pt x="2094507" y="2286727"/>
                </a:lnTo>
                <a:cubicBezTo>
                  <a:pt x="2094507" y="2260217"/>
                  <a:pt x="2073016" y="2238726"/>
                  <a:pt x="2046506" y="2238726"/>
                </a:cubicBezTo>
                <a:close/>
                <a:moveTo>
                  <a:pt x="879732" y="2133675"/>
                </a:moveTo>
                <a:cubicBezTo>
                  <a:pt x="767330" y="2133675"/>
                  <a:pt x="676210" y="2224795"/>
                  <a:pt x="676210" y="2337197"/>
                </a:cubicBezTo>
                <a:cubicBezTo>
                  <a:pt x="676210" y="2449599"/>
                  <a:pt x="767330" y="2540719"/>
                  <a:pt x="879732" y="2540719"/>
                </a:cubicBezTo>
                <a:cubicBezTo>
                  <a:pt x="956121" y="2540719"/>
                  <a:pt x="1022681" y="2498634"/>
                  <a:pt x="1054808" y="2434886"/>
                </a:cubicBezTo>
                <a:lnTo>
                  <a:pt x="1469273" y="2434887"/>
                </a:lnTo>
                <a:cubicBezTo>
                  <a:pt x="1529381" y="2434887"/>
                  <a:pt x="1578108" y="2386160"/>
                  <a:pt x="1578108" y="2326052"/>
                </a:cubicBezTo>
                <a:cubicBezTo>
                  <a:pt x="1578108" y="2265944"/>
                  <a:pt x="1529381" y="2217217"/>
                  <a:pt x="1469273" y="2217217"/>
                </a:cubicBezTo>
                <a:lnTo>
                  <a:pt x="1039779" y="2217217"/>
                </a:lnTo>
                <a:cubicBezTo>
                  <a:pt x="1005455" y="2165662"/>
                  <a:pt x="946329" y="2133675"/>
                  <a:pt x="879732" y="2133675"/>
                </a:cubicBezTo>
                <a:close/>
                <a:moveTo>
                  <a:pt x="2773336" y="1699178"/>
                </a:moveTo>
                <a:cubicBezTo>
                  <a:pt x="2746826" y="1699178"/>
                  <a:pt x="2725335" y="1720669"/>
                  <a:pt x="2725335" y="1747179"/>
                </a:cubicBezTo>
                <a:lnTo>
                  <a:pt x="2725335" y="1939177"/>
                </a:lnTo>
                <a:cubicBezTo>
                  <a:pt x="2725335" y="1965687"/>
                  <a:pt x="2746826" y="1987178"/>
                  <a:pt x="2773336" y="1987178"/>
                </a:cubicBezTo>
                <a:lnTo>
                  <a:pt x="2965334" y="1987178"/>
                </a:lnTo>
                <a:cubicBezTo>
                  <a:pt x="2991844" y="1987178"/>
                  <a:pt x="3013335" y="1965687"/>
                  <a:pt x="3013335" y="1939177"/>
                </a:cubicBezTo>
                <a:lnTo>
                  <a:pt x="3013335" y="1747179"/>
                </a:lnTo>
                <a:cubicBezTo>
                  <a:pt x="3013335" y="1720669"/>
                  <a:pt x="2991844" y="1699178"/>
                  <a:pt x="2965334" y="1699178"/>
                </a:cubicBezTo>
                <a:close/>
                <a:moveTo>
                  <a:pt x="2313922" y="1699178"/>
                </a:moveTo>
                <a:cubicBezTo>
                  <a:pt x="2287412" y="1699178"/>
                  <a:pt x="2265921" y="1720669"/>
                  <a:pt x="2265921" y="1747179"/>
                </a:cubicBezTo>
                <a:lnTo>
                  <a:pt x="2265921" y="1939177"/>
                </a:lnTo>
                <a:cubicBezTo>
                  <a:pt x="2265921" y="1965687"/>
                  <a:pt x="2287412" y="1987178"/>
                  <a:pt x="2313922" y="1987178"/>
                </a:cubicBezTo>
                <a:lnTo>
                  <a:pt x="2505920" y="1987178"/>
                </a:lnTo>
                <a:cubicBezTo>
                  <a:pt x="2532430" y="1987178"/>
                  <a:pt x="2553921" y="1965687"/>
                  <a:pt x="2553921" y="1939177"/>
                </a:cubicBezTo>
                <a:lnTo>
                  <a:pt x="2553921" y="1747179"/>
                </a:lnTo>
                <a:cubicBezTo>
                  <a:pt x="2553921" y="1720669"/>
                  <a:pt x="2532430" y="1699178"/>
                  <a:pt x="2505920" y="1699178"/>
                </a:cubicBezTo>
                <a:close/>
                <a:moveTo>
                  <a:pt x="1854508" y="1699178"/>
                </a:moveTo>
                <a:cubicBezTo>
                  <a:pt x="1827998" y="1699178"/>
                  <a:pt x="1806507" y="1720669"/>
                  <a:pt x="1806507" y="1747179"/>
                </a:cubicBezTo>
                <a:lnTo>
                  <a:pt x="1806507" y="1939177"/>
                </a:lnTo>
                <a:cubicBezTo>
                  <a:pt x="1806507" y="1965687"/>
                  <a:pt x="1827998" y="1987178"/>
                  <a:pt x="1854508" y="1987178"/>
                </a:cubicBezTo>
                <a:lnTo>
                  <a:pt x="2046506" y="1987178"/>
                </a:lnTo>
                <a:cubicBezTo>
                  <a:pt x="2073016" y="1987178"/>
                  <a:pt x="2094507" y="1965687"/>
                  <a:pt x="2094507" y="1939177"/>
                </a:cubicBezTo>
                <a:lnTo>
                  <a:pt x="2094507" y="1747179"/>
                </a:lnTo>
                <a:cubicBezTo>
                  <a:pt x="2094507" y="1720669"/>
                  <a:pt x="2073016" y="1699178"/>
                  <a:pt x="2046506" y="1699178"/>
                </a:cubicBezTo>
                <a:close/>
                <a:moveTo>
                  <a:pt x="1035948" y="1186216"/>
                </a:moveTo>
                <a:cubicBezTo>
                  <a:pt x="1165960" y="1186216"/>
                  <a:pt x="1271356" y="1291612"/>
                  <a:pt x="1271356" y="1421624"/>
                </a:cubicBezTo>
                <a:cubicBezTo>
                  <a:pt x="1271356" y="1551636"/>
                  <a:pt x="1165960" y="1657032"/>
                  <a:pt x="1035948" y="1657032"/>
                </a:cubicBezTo>
                <a:cubicBezTo>
                  <a:pt x="905936" y="1657032"/>
                  <a:pt x="800540" y="1551636"/>
                  <a:pt x="800540" y="1421624"/>
                </a:cubicBezTo>
                <a:cubicBezTo>
                  <a:pt x="800540" y="1291612"/>
                  <a:pt x="905936" y="1186216"/>
                  <a:pt x="1035948" y="1186216"/>
                </a:cubicBezTo>
                <a:close/>
                <a:moveTo>
                  <a:pt x="2773336" y="1159631"/>
                </a:moveTo>
                <a:cubicBezTo>
                  <a:pt x="2746826" y="1159631"/>
                  <a:pt x="2725335" y="1181122"/>
                  <a:pt x="2725335" y="1207632"/>
                </a:cubicBezTo>
                <a:lnTo>
                  <a:pt x="2725335" y="1399630"/>
                </a:lnTo>
                <a:cubicBezTo>
                  <a:pt x="2725335" y="1426140"/>
                  <a:pt x="2746826" y="1447631"/>
                  <a:pt x="2773336" y="1447631"/>
                </a:cubicBezTo>
                <a:lnTo>
                  <a:pt x="2965334" y="1447631"/>
                </a:lnTo>
                <a:cubicBezTo>
                  <a:pt x="2991844" y="1447631"/>
                  <a:pt x="3013335" y="1426140"/>
                  <a:pt x="3013335" y="1399630"/>
                </a:cubicBezTo>
                <a:lnTo>
                  <a:pt x="3013335" y="1207632"/>
                </a:lnTo>
                <a:cubicBezTo>
                  <a:pt x="3013335" y="1181122"/>
                  <a:pt x="2991844" y="1159631"/>
                  <a:pt x="2965334" y="1159631"/>
                </a:cubicBezTo>
                <a:close/>
                <a:moveTo>
                  <a:pt x="2313922" y="1159631"/>
                </a:moveTo>
                <a:cubicBezTo>
                  <a:pt x="2287412" y="1159631"/>
                  <a:pt x="2265921" y="1181122"/>
                  <a:pt x="2265921" y="1207632"/>
                </a:cubicBezTo>
                <a:lnTo>
                  <a:pt x="2265921" y="1399630"/>
                </a:lnTo>
                <a:cubicBezTo>
                  <a:pt x="2265921" y="1426140"/>
                  <a:pt x="2287412" y="1447631"/>
                  <a:pt x="2313922" y="1447631"/>
                </a:cubicBezTo>
                <a:lnTo>
                  <a:pt x="2505920" y="1447631"/>
                </a:lnTo>
                <a:cubicBezTo>
                  <a:pt x="2532430" y="1447631"/>
                  <a:pt x="2553921" y="1426140"/>
                  <a:pt x="2553921" y="1399630"/>
                </a:cubicBezTo>
                <a:lnTo>
                  <a:pt x="2553921" y="1207632"/>
                </a:lnTo>
                <a:cubicBezTo>
                  <a:pt x="2553921" y="1181122"/>
                  <a:pt x="2532430" y="1159631"/>
                  <a:pt x="2505920" y="1159631"/>
                </a:cubicBezTo>
                <a:close/>
                <a:moveTo>
                  <a:pt x="1854508" y="1159631"/>
                </a:moveTo>
                <a:cubicBezTo>
                  <a:pt x="1827998" y="1159631"/>
                  <a:pt x="1806507" y="1181122"/>
                  <a:pt x="1806507" y="1207632"/>
                </a:cubicBezTo>
                <a:lnTo>
                  <a:pt x="1806507" y="1399630"/>
                </a:lnTo>
                <a:cubicBezTo>
                  <a:pt x="1806507" y="1426140"/>
                  <a:pt x="1827998" y="1447631"/>
                  <a:pt x="1854508" y="1447631"/>
                </a:cubicBezTo>
                <a:lnTo>
                  <a:pt x="2046506" y="1447631"/>
                </a:lnTo>
                <a:cubicBezTo>
                  <a:pt x="2073016" y="1447631"/>
                  <a:pt x="2094507" y="1426140"/>
                  <a:pt x="2094507" y="1399630"/>
                </a:cubicBezTo>
                <a:lnTo>
                  <a:pt x="2094507" y="1207632"/>
                </a:lnTo>
                <a:cubicBezTo>
                  <a:pt x="2094507" y="1181122"/>
                  <a:pt x="2073016" y="1159631"/>
                  <a:pt x="2046506" y="1159631"/>
                </a:cubicBezTo>
                <a:close/>
                <a:moveTo>
                  <a:pt x="1035947" y="1097587"/>
                </a:moveTo>
                <a:cubicBezTo>
                  <a:pt x="856987" y="1097587"/>
                  <a:pt x="711911" y="1242663"/>
                  <a:pt x="711911" y="1421623"/>
                </a:cubicBezTo>
                <a:cubicBezTo>
                  <a:pt x="711911" y="1600583"/>
                  <a:pt x="856987" y="1745659"/>
                  <a:pt x="1035947" y="1745659"/>
                </a:cubicBezTo>
                <a:cubicBezTo>
                  <a:pt x="1214907" y="1745659"/>
                  <a:pt x="1359983" y="1600583"/>
                  <a:pt x="1359983" y="1421623"/>
                </a:cubicBezTo>
                <a:cubicBezTo>
                  <a:pt x="1359983" y="1242663"/>
                  <a:pt x="1214907" y="1097587"/>
                  <a:pt x="1035947" y="1097587"/>
                </a:cubicBezTo>
                <a:close/>
                <a:moveTo>
                  <a:pt x="593124" y="376367"/>
                </a:moveTo>
                <a:lnTo>
                  <a:pt x="3225543" y="376367"/>
                </a:lnTo>
                <a:cubicBezTo>
                  <a:pt x="3328637" y="376367"/>
                  <a:pt x="3412211" y="459941"/>
                  <a:pt x="3412211" y="563035"/>
                </a:cubicBezTo>
                <a:lnTo>
                  <a:pt x="3412211" y="3074837"/>
                </a:lnTo>
                <a:cubicBezTo>
                  <a:pt x="3412211" y="3177931"/>
                  <a:pt x="3328637" y="3261505"/>
                  <a:pt x="3225543" y="3261505"/>
                </a:cubicBezTo>
                <a:lnTo>
                  <a:pt x="593124" y="3261505"/>
                </a:lnTo>
                <a:cubicBezTo>
                  <a:pt x="490030" y="3261505"/>
                  <a:pt x="406456" y="3177931"/>
                  <a:pt x="406456" y="3074837"/>
                </a:cubicBezTo>
                <a:lnTo>
                  <a:pt x="406456" y="563035"/>
                </a:lnTo>
                <a:cubicBezTo>
                  <a:pt x="406456" y="459941"/>
                  <a:pt x="490030" y="376367"/>
                  <a:pt x="593124" y="376367"/>
                </a:cubicBezTo>
                <a:close/>
                <a:moveTo>
                  <a:pt x="466365" y="263607"/>
                </a:moveTo>
                <a:cubicBezTo>
                  <a:pt x="353740" y="263607"/>
                  <a:pt x="262440" y="354907"/>
                  <a:pt x="262440" y="467532"/>
                </a:cubicBezTo>
                <a:lnTo>
                  <a:pt x="262440" y="3211530"/>
                </a:lnTo>
                <a:cubicBezTo>
                  <a:pt x="262440" y="3324155"/>
                  <a:pt x="353740" y="3415455"/>
                  <a:pt x="466365" y="3415455"/>
                </a:cubicBezTo>
                <a:lnTo>
                  <a:pt x="3352302" y="3415455"/>
                </a:lnTo>
                <a:cubicBezTo>
                  <a:pt x="3464927" y="3415455"/>
                  <a:pt x="3556227" y="3324155"/>
                  <a:pt x="3556227" y="3211530"/>
                </a:cubicBezTo>
                <a:lnTo>
                  <a:pt x="3556227" y="2945906"/>
                </a:lnTo>
                <a:lnTo>
                  <a:pt x="3604113" y="2945906"/>
                </a:lnTo>
                <a:cubicBezTo>
                  <a:pt x="3647262" y="2945906"/>
                  <a:pt x="3682241" y="2910927"/>
                  <a:pt x="3682241" y="2867778"/>
                </a:cubicBezTo>
                <a:lnTo>
                  <a:pt x="3682241" y="2555278"/>
                </a:lnTo>
                <a:cubicBezTo>
                  <a:pt x="3682241" y="2512129"/>
                  <a:pt x="3647262" y="2477150"/>
                  <a:pt x="3604113" y="2477150"/>
                </a:cubicBezTo>
                <a:lnTo>
                  <a:pt x="3556227" y="2477150"/>
                </a:lnTo>
                <a:lnTo>
                  <a:pt x="3556227" y="1181006"/>
                </a:lnTo>
                <a:lnTo>
                  <a:pt x="3604113" y="1181006"/>
                </a:lnTo>
                <a:cubicBezTo>
                  <a:pt x="3647262" y="1181006"/>
                  <a:pt x="3682241" y="1146027"/>
                  <a:pt x="3682241" y="1102878"/>
                </a:cubicBezTo>
                <a:lnTo>
                  <a:pt x="3682241" y="790378"/>
                </a:lnTo>
                <a:cubicBezTo>
                  <a:pt x="3682241" y="747229"/>
                  <a:pt x="3647262" y="712250"/>
                  <a:pt x="3604113" y="712250"/>
                </a:cubicBezTo>
                <a:lnTo>
                  <a:pt x="3556227" y="712250"/>
                </a:lnTo>
                <a:lnTo>
                  <a:pt x="3556227" y="467532"/>
                </a:lnTo>
                <a:cubicBezTo>
                  <a:pt x="3556227" y="354907"/>
                  <a:pt x="3464927" y="263607"/>
                  <a:pt x="3352302" y="263607"/>
                </a:cubicBezTo>
                <a:close/>
                <a:moveTo>
                  <a:pt x="235370" y="0"/>
                </a:moveTo>
                <a:lnTo>
                  <a:pt x="3693337" y="0"/>
                </a:lnTo>
                <a:cubicBezTo>
                  <a:pt x="3823328" y="0"/>
                  <a:pt x="3928707" y="105379"/>
                  <a:pt x="3928707" y="235370"/>
                </a:cubicBezTo>
                <a:lnTo>
                  <a:pt x="3928707" y="3402502"/>
                </a:lnTo>
                <a:cubicBezTo>
                  <a:pt x="3928707" y="3485210"/>
                  <a:pt x="3886047" y="3557954"/>
                  <a:pt x="3821334" y="3599629"/>
                </a:cubicBezTo>
                <a:lnTo>
                  <a:pt x="3732546" y="3954781"/>
                </a:lnTo>
                <a:lnTo>
                  <a:pt x="2998166" y="3954781"/>
                </a:lnTo>
                <a:lnTo>
                  <a:pt x="2918939" y="3637872"/>
                </a:lnTo>
                <a:lnTo>
                  <a:pt x="1025164" y="3637872"/>
                </a:lnTo>
                <a:lnTo>
                  <a:pt x="945937" y="3954781"/>
                </a:lnTo>
                <a:lnTo>
                  <a:pt x="211557" y="3954781"/>
                </a:lnTo>
                <a:lnTo>
                  <a:pt x="125186" y="3609298"/>
                </a:lnTo>
                <a:cubicBezTo>
                  <a:pt x="50483" y="3570656"/>
                  <a:pt x="0" y="3492475"/>
                  <a:pt x="0" y="3402502"/>
                </a:cubicBezTo>
                <a:lnTo>
                  <a:pt x="0" y="235370"/>
                </a:lnTo>
                <a:cubicBezTo>
                  <a:pt x="0" y="105379"/>
                  <a:pt x="105379" y="0"/>
                  <a:pt x="2353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7" name="Oval 6">
            <a:extLst>
              <a:ext uri="{FF2B5EF4-FFF2-40B4-BE49-F238E27FC236}">
                <a16:creationId xmlns="" xmlns:a16="http://schemas.microsoft.com/office/drawing/2014/main" id="{DA2CFD45-7D5D-4222-BEFF-E8BF8BBB776E}"/>
              </a:ext>
            </a:extLst>
          </p:cNvPr>
          <p:cNvSpPr>
            <a:spLocks noChangeAspect="1"/>
          </p:cNvSpPr>
          <p:nvPr/>
        </p:nvSpPr>
        <p:spPr>
          <a:xfrm rot="678773">
            <a:off x="6177422" y="3393379"/>
            <a:ext cx="328974" cy="333882"/>
          </a:xfrm>
          <a:custGeom>
            <a:avLst/>
            <a:gdLst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62894 h 3939732"/>
              <a:gd name="connsiteX1" fmla="*/ 1768767 w 3897869"/>
              <a:gd name="connsiteY1" fmla="*/ 1381594 h 3939732"/>
              <a:gd name="connsiteX2" fmla="*/ 1517577 w 3897869"/>
              <a:gd name="connsiteY2" fmla="*/ 2033280 h 3939732"/>
              <a:gd name="connsiteX3" fmla="*/ 1928990 w 3897869"/>
              <a:gd name="connsiteY3" fmla="*/ 2631017 h 3939732"/>
              <a:gd name="connsiteX4" fmla="*/ 2318674 w 3897869"/>
              <a:gd name="connsiteY4" fmla="*/ 1997628 h 3939732"/>
              <a:gd name="connsiteX5" fmla="*/ 2293344 w 3897869"/>
              <a:gd name="connsiteY5" fmla="*/ 1825498 h 3939732"/>
              <a:gd name="connsiteX6" fmla="*/ 1853384 w 3897869"/>
              <a:gd name="connsiteY6" fmla="*/ 1362894 h 3939732"/>
              <a:gd name="connsiteX7" fmla="*/ 1594841 w 3897869"/>
              <a:gd name="connsiteY7" fmla="*/ 36923 h 3939732"/>
              <a:gd name="connsiteX8" fmla="*/ 3869632 w 3897869"/>
              <a:gd name="connsiteY8" fmla="*/ 1508593 h 3939732"/>
              <a:gd name="connsiteX9" fmla="*/ 3670773 w 3897869"/>
              <a:gd name="connsiteY9" fmla="*/ 2416710 h 3939732"/>
              <a:gd name="connsiteX10" fmla="*/ 3671055 w 3897869"/>
              <a:gd name="connsiteY10" fmla="*/ 2417653 h 3939732"/>
              <a:gd name="connsiteX11" fmla="*/ 3164582 w 3897869"/>
              <a:gd name="connsiteY11" fmla="*/ 2822329 h 3939732"/>
              <a:gd name="connsiteX12" fmla="*/ 3176822 w 3897869"/>
              <a:gd name="connsiteY12" fmla="*/ 2836256 h 3939732"/>
              <a:gd name="connsiteX13" fmla="*/ 3146203 w 3897869"/>
              <a:gd name="connsiteY13" fmla="*/ 2835026 h 3939732"/>
              <a:gd name="connsiteX14" fmla="*/ 3151211 w 3897869"/>
              <a:gd name="connsiteY14" fmla="*/ 2827425 h 3939732"/>
              <a:gd name="connsiteX15" fmla="*/ 2397082 w 3897869"/>
              <a:gd name="connsiteY15" fmla="*/ 2555951 h 3939732"/>
              <a:gd name="connsiteX16" fmla="*/ 2396219 w 3897869"/>
              <a:gd name="connsiteY16" fmla="*/ 2549477 h 3939732"/>
              <a:gd name="connsiteX17" fmla="*/ 1746058 w 3897869"/>
              <a:gd name="connsiteY17" fmla="*/ 3084844 h 3939732"/>
              <a:gd name="connsiteX18" fmla="*/ 990519 w 3897869"/>
              <a:gd name="connsiteY18" fmla="*/ 2011053 h 3939732"/>
              <a:gd name="connsiteX19" fmla="*/ 1593790 w 3897869"/>
              <a:gd name="connsiteY19" fmla="*/ 959078 h 3939732"/>
              <a:gd name="connsiteX20" fmla="*/ 1746058 w 3897869"/>
              <a:gd name="connsiteY20" fmla="*/ 937262 h 3939732"/>
              <a:gd name="connsiteX21" fmla="*/ 2206475 w 3897869"/>
              <a:gd name="connsiteY21" fmla="*/ 1165194 h 3939732"/>
              <a:gd name="connsiteX22" fmla="*/ 2185910 w 3897869"/>
              <a:gd name="connsiteY22" fmla="*/ 869152 h 3939732"/>
              <a:gd name="connsiteX23" fmla="*/ 2656644 w 3897869"/>
              <a:gd name="connsiteY23" fmla="*/ 794408 h 3939732"/>
              <a:gd name="connsiteX24" fmla="*/ 2828567 w 3897869"/>
              <a:gd name="connsiteY24" fmla="*/ 2090795 h 3939732"/>
              <a:gd name="connsiteX25" fmla="*/ 3312378 w 3897869"/>
              <a:gd name="connsiteY25" fmla="*/ 2032862 h 3939732"/>
              <a:gd name="connsiteX26" fmla="*/ 3289926 w 3897869"/>
              <a:gd name="connsiteY26" fmla="*/ 1337965 h 3939732"/>
              <a:gd name="connsiteX27" fmla="*/ 3290031 w 3897869"/>
              <a:gd name="connsiteY27" fmla="*/ 1338068 h 3939732"/>
              <a:gd name="connsiteX28" fmla="*/ 1700745 w 3897869"/>
              <a:gd name="connsiteY28" fmla="*/ 566301 h 3939732"/>
              <a:gd name="connsiteX29" fmla="*/ 571995 w 3897869"/>
              <a:gd name="connsiteY29" fmla="*/ 2265435 h 3939732"/>
              <a:gd name="connsiteX30" fmla="*/ 2267548 w 3897869"/>
              <a:gd name="connsiteY30" fmla="*/ 3399556 h 3939732"/>
              <a:gd name="connsiteX31" fmla="*/ 3194376 w 3897869"/>
              <a:gd name="connsiteY31" fmla="*/ 3063923 h 3939732"/>
              <a:gd name="connsiteX32" fmla="*/ 3268026 w 3897869"/>
              <a:gd name="connsiteY32" fmla="*/ 3500815 h 3939732"/>
              <a:gd name="connsiteX33" fmla="*/ 2347298 w 3897869"/>
              <a:gd name="connsiteY33" fmla="*/ 3895311 h 3939732"/>
              <a:gd name="connsiteX34" fmla="*/ 42617 w 3897869"/>
              <a:gd name="connsiteY34" fmla="*/ 2371338 h 3939732"/>
              <a:gd name="connsiteX35" fmla="*/ 1594841 w 3897869"/>
              <a:gd name="connsiteY35" fmla="*/ 36923 h 3939732"/>
              <a:gd name="connsiteX0" fmla="*/ 1853384 w 3897869"/>
              <a:gd name="connsiteY0" fmla="*/ 1371624 h 3948462"/>
              <a:gd name="connsiteX1" fmla="*/ 1768767 w 3897869"/>
              <a:gd name="connsiteY1" fmla="*/ 1390324 h 3948462"/>
              <a:gd name="connsiteX2" fmla="*/ 1517577 w 3897869"/>
              <a:gd name="connsiteY2" fmla="*/ 2042010 h 3948462"/>
              <a:gd name="connsiteX3" fmla="*/ 1928990 w 3897869"/>
              <a:gd name="connsiteY3" fmla="*/ 2639747 h 3948462"/>
              <a:gd name="connsiteX4" fmla="*/ 2318674 w 3897869"/>
              <a:gd name="connsiteY4" fmla="*/ 2006358 h 3948462"/>
              <a:gd name="connsiteX5" fmla="*/ 2293344 w 3897869"/>
              <a:gd name="connsiteY5" fmla="*/ 1834228 h 3948462"/>
              <a:gd name="connsiteX6" fmla="*/ 1853384 w 3897869"/>
              <a:gd name="connsiteY6" fmla="*/ 1371624 h 3948462"/>
              <a:gd name="connsiteX7" fmla="*/ 1594841 w 3897869"/>
              <a:gd name="connsiteY7" fmla="*/ 45653 h 3948462"/>
              <a:gd name="connsiteX8" fmla="*/ 3869632 w 3897869"/>
              <a:gd name="connsiteY8" fmla="*/ 1517323 h 3948462"/>
              <a:gd name="connsiteX9" fmla="*/ 3670773 w 3897869"/>
              <a:gd name="connsiteY9" fmla="*/ 2425440 h 3948462"/>
              <a:gd name="connsiteX10" fmla="*/ 3671055 w 3897869"/>
              <a:gd name="connsiteY10" fmla="*/ 2426383 h 3948462"/>
              <a:gd name="connsiteX11" fmla="*/ 3164582 w 3897869"/>
              <a:gd name="connsiteY11" fmla="*/ 2831059 h 3948462"/>
              <a:gd name="connsiteX12" fmla="*/ 3176822 w 3897869"/>
              <a:gd name="connsiteY12" fmla="*/ 2844986 h 3948462"/>
              <a:gd name="connsiteX13" fmla="*/ 3146203 w 3897869"/>
              <a:gd name="connsiteY13" fmla="*/ 2843756 h 3948462"/>
              <a:gd name="connsiteX14" fmla="*/ 3151211 w 3897869"/>
              <a:gd name="connsiteY14" fmla="*/ 2836155 h 3948462"/>
              <a:gd name="connsiteX15" fmla="*/ 2397082 w 3897869"/>
              <a:gd name="connsiteY15" fmla="*/ 2564681 h 3948462"/>
              <a:gd name="connsiteX16" fmla="*/ 2396219 w 3897869"/>
              <a:gd name="connsiteY16" fmla="*/ 2558207 h 3948462"/>
              <a:gd name="connsiteX17" fmla="*/ 1746058 w 3897869"/>
              <a:gd name="connsiteY17" fmla="*/ 3093574 h 3948462"/>
              <a:gd name="connsiteX18" fmla="*/ 990519 w 3897869"/>
              <a:gd name="connsiteY18" fmla="*/ 2019783 h 3948462"/>
              <a:gd name="connsiteX19" fmla="*/ 1593790 w 3897869"/>
              <a:gd name="connsiteY19" fmla="*/ 967808 h 3948462"/>
              <a:gd name="connsiteX20" fmla="*/ 1746058 w 3897869"/>
              <a:gd name="connsiteY20" fmla="*/ 945992 h 3948462"/>
              <a:gd name="connsiteX21" fmla="*/ 2206475 w 3897869"/>
              <a:gd name="connsiteY21" fmla="*/ 1173924 h 3948462"/>
              <a:gd name="connsiteX22" fmla="*/ 2185910 w 3897869"/>
              <a:gd name="connsiteY22" fmla="*/ 877882 h 3948462"/>
              <a:gd name="connsiteX23" fmla="*/ 2656644 w 3897869"/>
              <a:gd name="connsiteY23" fmla="*/ 803138 h 3948462"/>
              <a:gd name="connsiteX24" fmla="*/ 2828567 w 3897869"/>
              <a:gd name="connsiteY24" fmla="*/ 2099525 h 3948462"/>
              <a:gd name="connsiteX25" fmla="*/ 3312378 w 3897869"/>
              <a:gd name="connsiteY25" fmla="*/ 2041592 h 3948462"/>
              <a:gd name="connsiteX26" fmla="*/ 3289926 w 3897869"/>
              <a:gd name="connsiteY26" fmla="*/ 1346695 h 3948462"/>
              <a:gd name="connsiteX27" fmla="*/ 3290031 w 3897869"/>
              <a:gd name="connsiteY27" fmla="*/ 1346798 h 3948462"/>
              <a:gd name="connsiteX28" fmla="*/ 1700745 w 3897869"/>
              <a:gd name="connsiteY28" fmla="*/ 575031 h 3948462"/>
              <a:gd name="connsiteX29" fmla="*/ 571995 w 3897869"/>
              <a:gd name="connsiteY29" fmla="*/ 2274165 h 3948462"/>
              <a:gd name="connsiteX30" fmla="*/ 2267548 w 3897869"/>
              <a:gd name="connsiteY30" fmla="*/ 3408286 h 3948462"/>
              <a:gd name="connsiteX31" fmla="*/ 3194376 w 3897869"/>
              <a:gd name="connsiteY31" fmla="*/ 3072653 h 3948462"/>
              <a:gd name="connsiteX32" fmla="*/ 3268026 w 3897869"/>
              <a:gd name="connsiteY32" fmla="*/ 3509545 h 3948462"/>
              <a:gd name="connsiteX33" fmla="*/ 2347298 w 3897869"/>
              <a:gd name="connsiteY33" fmla="*/ 3904041 h 3948462"/>
              <a:gd name="connsiteX34" fmla="*/ 42617 w 3897869"/>
              <a:gd name="connsiteY34" fmla="*/ 2380068 h 3948462"/>
              <a:gd name="connsiteX35" fmla="*/ 1594841 w 3897869"/>
              <a:gd name="connsiteY35" fmla="*/ 45653 h 3948462"/>
              <a:gd name="connsiteX0" fmla="*/ 1853384 w 3876965"/>
              <a:gd name="connsiteY0" fmla="*/ 1371624 h 3948462"/>
              <a:gd name="connsiteX1" fmla="*/ 1768767 w 3876965"/>
              <a:gd name="connsiteY1" fmla="*/ 1390324 h 3948462"/>
              <a:gd name="connsiteX2" fmla="*/ 1517577 w 3876965"/>
              <a:gd name="connsiteY2" fmla="*/ 2042010 h 3948462"/>
              <a:gd name="connsiteX3" fmla="*/ 1928990 w 3876965"/>
              <a:gd name="connsiteY3" fmla="*/ 2639747 h 3948462"/>
              <a:gd name="connsiteX4" fmla="*/ 2318674 w 3876965"/>
              <a:gd name="connsiteY4" fmla="*/ 2006358 h 3948462"/>
              <a:gd name="connsiteX5" fmla="*/ 2293344 w 3876965"/>
              <a:gd name="connsiteY5" fmla="*/ 1834228 h 3948462"/>
              <a:gd name="connsiteX6" fmla="*/ 1853384 w 3876965"/>
              <a:gd name="connsiteY6" fmla="*/ 1371624 h 3948462"/>
              <a:gd name="connsiteX7" fmla="*/ 1594841 w 3876965"/>
              <a:gd name="connsiteY7" fmla="*/ 45653 h 3948462"/>
              <a:gd name="connsiteX8" fmla="*/ 3869632 w 3876965"/>
              <a:gd name="connsiteY8" fmla="*/ 1517323 h 3948462"/>
              <a:gd name="connsiteX9" fmla="*/ 3670773 w 3876965"/>
              <a:gd name="connsiteY9" fmla="*/ 2425440 h 3948462"/>
              <a:gd name="connsiteX10" fmla="*/ 3671055 w 3876965"/>
              <a:gd name="connsiteY10" fmla="*/ 2426383 h 3948462"/>
              <a:gd name="connsiteX11" fmla="*/ 3164582 w 3876965"/>
              <a:gd name="connsiteY11" fmla="*/ 2831059 h 3948462"/>
              <a:gd name="connsiteX12" fmla="*/ 3176822 w 3876965"/>
              <a:gd name="connsiteY12" fmla="*/ 2844986 h 3948462"/>
              <a:gd name="connsiteX13" fmla="*/ 3146203 w 3876965"/>
              <a:gd name="connsiteY13" fmla="*/ 2843756 h 3948462"/>
              <a:gd name="connsiteX14" fmla="*/ 3151211 w 3876965"/>
              <a:gd name="connsiteY14" fmla="*/ 2836155 h 3948462"/>
              <a:gd name="connsiteX15" fmla="*/ 2397082 w 3876965"/>
              <a:gd name="connsiteY15" fmla="*/ 2564681 h 3948462"/>
              <a:gd name="connsiteX16" fmla="*/ 2396219 w 3876965"/>
              <a:gd name="connsiteY16" fmla="*/ 2558207 h 3948462"/>
              <a:gd name="connsiteX17" fmla="*/ 1746058 w 3876965"/>
              <a:gd name="connsiteY17" fmla="*/ 3093574 h 3948462"/>
              <a:gd name="connsiteX18" fmla="*/ 990519 w 3876965"/>
              <a:gd name="connsiteY18" fmla="*/ 2019783 h 3948462"/>
              <a:gd name="connsiteX19" fmla="*/ 1593790 w 3876965"/>
              <a:gd name="connsiteY19" fmla="*/ 967808 h 3948462"/>
              <a:gd name="connsiteX20" fmla="*/ 1746058 w 3876965"/>
              <a:gd name="connsiteY20" fmla="*/ 945992 h 3948462"/>
              <a:gd name="connsiteX21" fmla="*/ 2206475 w 3876965"/>
              <a:gd name="connsiteY21" fmla="*/ 1173924 h 3948462"/>
              <a:gd name="connsiteX22" fmla="*/ 2185910 w 3876965"/>
              <a:gd name="connsiteY22" fmla="*/ 877882 h 3948462"/>
              <a:gd name="connsiteX23" fmla="*/ 2656644 w 3876965"/>
              <a:gd name="connsiteY23" fmla="*/ 803138 h 3948462"/>
              <a:gd name="connsiteX24" fmla="*/ 2828567 w 3876965"/>
              <a:gd name="connsiteY24" fmla="*/ 2099525 h 3948462"/>
              <a:gd name="connsiteX25" fmla="*/ 3312378 w 3876965"/>
              <a:gd name="connsiteY25" fmla="*/ 2041592 h 3948462"/>
              <a:gd name="connsiteX26" fmla="*/ 3289926 w 3876965"/>
              <a:gd name="connsiteY26" fmla="*/ 1346695 h 3948462"/>
              <a:gd name="connsiteX27" fmla="*/ 3290031 w 3876965"/>
              <a:gd name="connsiteY27" fmla="*/ 1346798 h 3948462"/>
              <a:gd name="connsiteX28" fmla="*/ 1700745 w 3876965"/>
              <a:gd name="connsiteY28" fmla="*/ 575031 h 3948462"/>
              <a:gd name="connsiteX29" fmla="*/ 571995 w 3876965"/>
              <a:gd name="connsiteY29" fmla="*/ 2274165 h 3948462"/>
              <a:gd name="connsiteX30" fmla="*/ 2267548 w 3876965"/>
              <a:gd name="connsiteY30" fmla="*/ 3408286 h 3948462"/>
              <a:gd name="connsiteX31" fmla="*/ 3194376 w 3876965"/>
              <a:gd name="connsiteY31" fmla="*/ 3072653 h 3948462"/>
              <a:gd name="connsiteX32" fmla="*/ 3268026 w 3876965"/>
              <a:gd name="connsiteY32" fmla="*/ 3509545 h 3948462"/>
              <a:gd name="connsiteX33" fmla="*/ 2347298 w 3876965"/>
              <a:gd name="connsiteY33" fmla="*/ 3904041 h 3948462"/>
              <a:gd name="connsiteX34" fmla="*/ 42617 w 3876965"/>
              <a:gd name="connsiteY34" fmla="*/ 2380068 h 3948462"/>
              <a:gd name="connsiteX35" fmla="*/ 1594841 w 3876965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2812 w 3869632"/>
              <a:gd name="connsiteY25" fmla="*/ 2002360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2812 w 3869632"/>
              <a:gd name="connsiteY25" fmla="*/ 2002360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671055 w 3888568"/>
              <a:gd name="connsiteY10" fmla="*/ 2426383 h 3948462"/>
              <a:gd name="connsiteX11" fmla="*/ 3164582 w 3888568"/>
              <a:gd name="connsiteY11" fmla="*/ 2831059 h 3948462"/>
              <a:gd name="connsiteX12" fmla="*/ 3176822 w 3888568"/>
              <a:gd name="connsiteY12" fmla="*/ 2844986 h 3948462"/>
              <a:gd name="connsiteX13" fmla="*/ 3146203 w 3888568"/>
              <a:gd name="connsiteY13" fmla="*/ 2843756 h 3948462"/>
              <a:gd name="connsiteX14" fmla="*/ 3151211 w 3888568"/>
              <a:gd name="connsiteY14" fmla="*/ 2836155 h 3948462"/>
              <a:gd name="connsiteX15" fmla="*/ 2397082 w 3888568"/>
              <a:gd name="connsiteY15" fmla="*/ 2564681 h 3948462"/>
              <a:gd name="connsiteX16" fmla="*/ 2396219 w 3888568"/>
              <a:gd name="connsiteY16" fmla="*/ 2558207 h 3948462"/>
              <a:gd name="connsiteX17" fmla="*/ 1746058 w 3888568"/>
              <a:gd name="connsiteY17" fmla="*/ 3093574 h 3948462"/>
              <a:gd name="connsiteX18" fmla="*/ 990519 w 3888568"/>
              <a:gd name="connsiteY18" fmla="*/ 2019783 h 3948462"/>
              <a:gd name="connsiteX19" fmla="*/ 1593790 w 3888568"/>
              <a:gd name="connsiteY19" fmla="*/ 967808 h 3948462"/>
              <a:gd name="connsiteX20" fmla="*/ 1746058 w 3888568"/>
              <a:gd name="connsiteY20" fmla="*/ 945992 h 3948462"/>
              <a:gd name="connsiteX21" fmla="*/ 2206475 w 3888568"/>
              <a:gd name="connsiteY21" fmla="*/ 1173924 h 3948462"/>
              <a:gd name="connsiteX22" fmla="*/ 2185910 w 3888568"/>
              <a:gd name="connsiteY22" fmla="*/ 877882 h 3948462"/>
              <a:gd name="connsiteX23" fmla="*/ 2656644 w 3888568"/>
              <a:gd name="connsiteY23" fmla="*/ 803138 h 3948462"/>
              <a:gd name="connsiteX24" fmla="*/ 2828567 w 3888568"/>
              <a:gd name="connsiteY24" fmla="*/ 2099525 h 3948462"/>
              <a:gd name="connsiteX25" fmla="*/ 3362812 w 3888568"/>
              <a:gd name="connsiteY25" fmla="*/ 2002360 h 3948462"/>
              <a:gd name="connsiteX26" fmla="*/ 3289926 w 3888568"/>
              <a:gd name="connsiteY26" fmla="*/ 1346695 h 3948462"/>
              <a:gd name="connsiteX27" fmla="*/ 3290031 w 3888568"/>
              <a:gd name="connsiteY27" fmla="*/ 1346798 h 3948462"/>
              <a:gd name="connsiteX28" fmla="*/ 1700745 w 3888568"/>
              <a:gd name="connsiteY28" fmla="*/ 575031 h 3948462"/>
              <a:gd name="connsiteX29" fmla="*/ 571995 w 3888568"/>
              <a:gd name="connsiteY29" fmla="*/ 2274165 h 3948462"/>
              <a:gd name="connsiteX30" fmla="*/ 2267548 w 3888568"/>
              <a:gd name="connsiteY30" fmla="*/ 3408286 h 3948462"/>
              <a:gd name="connsiteX31" fmla="*/ 3194376 w 3888568"/>
              <a:gd name="connsiteY31" fmla="*/ 3072653 h 3948462"/>
              <a:gd name="connsiteX32" fmla="*/ 3268026 w 3888568"/>
              <a:gd name="connsiteY32" fmla="*/ 3509545 h 3948462"/>
              <a:gd name="connsiteX33" fmla="*/ 2347298 w 3888568"/>
              <a:gd name="connsiteY33" fmla="*/ 3904041 h 3948462"/>
              <a:gd name="connsiteX34" fmla="*/ 42617 w 3888568"/>
              <a:gd name="connsiteY34" fmla="*/ 2380068 h 3948462"/>
              <a:gd name="connsiteX35" fmla="*/ 1594841 w 3888568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704679 w 3888568"/>
              <a:gd name="connsiteY10" fmla="*/ 2448797 h 3948462"/>
              <a:gd name="connsiteX11" fmla="*/ 3164582 w 3888568"/>
              <a:gd name="connsiteY11" fmla="*/ 2831059 h 3948462"/>
              <a:gd name="connsiteX12" fmla="*/ 3176822 w 3888568"/>
              <a:gd name="connsiteY12" fmla="*/ 2844986 h 3948462"/>
              <a:gd name="connsiteX13" fmla="*/ 3146203 w 3888568"/>
              <a:gd name="connsiteY13" fmla="*/ 2843756 h 3948462"/>
              <a:gd name="connsiteX14" fmla="*/ 3151211 w 3888568"/>
              <a:gd name="connsiteY14" fmla="*/ 2836155 h 3948462"/>
              <a:gd name="connsiteX15" fmla="*/ 2397082 w 3888568"/>
              <a:gd name="connsiteY15" fmla="*/ 2564681 h 3948462"/>
              <a:gd name="connsiteX16" fmla="*/ 2396219 w 3888568"/>
              <a:gd name="connsiteY16" fmla="*/ 2558207 h 3948462"/>
              <a:gd name="connsiteX17" fmla="*/ 1746058 w 3888568"/>
              <a:gd name="connsiteY17" fmla="*/ 3093574 h 3948462"/>
              <a:gd name="connsiteX18" fmla="*/ 990519 w 3888568"/>
              <a:gd name="connsiteY18" fmla="*/ 2019783 h 3948462"/>
              <a:gd name="connsiteX19" fmla="*/ 1593790 w 3888568"/>
              <a:gd name="connsiteY19" fmla="*/ 967808 h 3948462"/>
              <a:gd name="connsiteX20" fmla="*/ 1746058 w 3888568"/>
              <a:gd name="connsiteY20" fmla="*/ 945992 h 3948462"/>
              <a:gd name="connsiteX21" fmla="*/ 2206475 w 3888568"/>
              <a:gd name="connsiteY21" fmla="*/ 1173924 h 3948462"/>
              <a:gd name="connsiteX22" fmla="*/ 2185910 w 3888568"/>
              <a:gd name="connsiteY22" fmla="*/ 877882 h 3948462"/>
              <a:gd name="connsiteX23" fmla="*/ 2656644 w 3888568"/>
              <a:gd name="connsiteY23" fmla="*/ 803138 h 3948462"/>
              <a:gd name="connsiteX24" fmla="*/ 2828567 w 3888568"/>
              <a:gd name="connsiteY24" fmla="*/ 2099525 h 3948462"/>
              <a:gd name="connsiteX25" fmla="*/ 3362812 w 3888568"/>
              <a:gd name="connsiteY25" fmla="*/ 2002360 h 3948462"/>
              <a:gd name="connsiteX26" fmla="*/ 3289926 w 3888568"/>
              <a:gd name="connsiteY26" fmla="*/ 1346695 h 3948462"/>
              <a:gd name="connsiteX27" fmla="*/ 3290031 w 3888568"/>
              <a:gd name="connsiteY27" fmla="*/ 1346798 h 3948462"/>
              <a:gd name="connsiteX28" fmla="*/ 1700745 w 3888568"/>
              <a:gd name="connsiteY28" fmla="*/ 575031 h 3948462"/>
              <a:gd name="connsiteX29" fmla="*/ 571995 w 3888568"/>
              <a:gd name="connsiteY29" fmla="*/ 2274165 h 3948462"/>
              <a:gd name="connsiteX30" fmla="*/ 2267548 w 3888568"/>
              <a:gd name="connsiteY30" fmla="*/ 3408286 h 3948462"/>
              <a:gd name="connsiteX31" fmla="*/ 3194376 w 3888568"/>
              <a:gd name="connsiteY31" fmla="*/ 3072653 h 3948462"/>
              <a:gd name="connsiteX32" fmla="*/ 3268026 w 3888568"/>
              <a:gd name="connsiteY32" fmla="*/ 3509545 h 3948462"/>
              <a:gd name="connsiteX33" fmla="*/ 2347298 w 3888568"/>
              <a:gd name="connsiteY33" fmla="*/ 3904041 h 3948462"/>
              <a:gd name="connsiteX34" fmla="*/ 42617 w 3888568"/>
              <a:gd name="connsiteY34" fmla="*/ 2380068 h 3948462"/>
              <a:gd name="connsiteX35" fmla="*/ 1594841 w 3888568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164582 w 3888568"/>
              <a:gd name="connsiteY10" fmla="*/ 2831059 h 3948462"/>
              <a:gd name="connsiteX11" fmla="*/ 3176822 w 3888568"/>
              <a:gd name="connsiteY11" fmla="*/ 2844986 h 3948462"/>
              <a:gd name="connsiteX12" fmla="*/ 3146203 w 3888568"/>
              <a:gd name="connsiteY12" fmla="*/ 2843756 h 3948462"/>
              <a:gd name="connsiteX13" fmla="*/ 3151211 w 3888568"/>
              <a:gd name="connsiteY13" fmla="*/ 2836155 h 3948462"/>
              <a:gd name="connsiteX14" fmla="*/ 2397082 w 3888568"/>
              <a:gd name="connsiteY14" fmla="*/ 2564681 h 3948462"/>
              <a:gd name="connsiteX15" fmla="*/ 2396219 w 3888568"/>
              <a:gd name="connsiteY15" fmla="*/ 2558207 h 3948462"/>
              <a:gd name="connsiteX16" fmla="*/ 1746058 w 3888568"/>
              <a:gd name="connsiteY16" fmla="*/ 3093574 h 3948462"/>
              <a:gd name="connsiteX17" fmla="*/ 990519 w 3888568"/>
              <a:gd name="connsiteY17" fmla="*/ 2019783 h 3948462"/>
              <a:gd name="connsiteX18" fmla="*/ 1593790 w 3888568"/>
              <a:gd name="connsiteY18" fmla="*/ 967808 h 3948462"/>
              <a:gd name="connsiteX19" fmla="*/ 1746058 w 3888568"/>
              <a:gd name="connsiteY19" fmla="*/ 945992 h 3948462"/>
              <a:gd name="connsiteX20" fmla="*/ 2206475 w 3888568"/>
              <a:gd name="connsiteY20" fmla="*/ 1173924 h 3948462"/>
              <a:gd name="connsiteX21" fmla="*/ 2185910 w 3888568"/>
              <a:gd name="connsiteY21" fmla="*/ 877882 h 3948462"/>
              <a:gd name="connsiteX22" fmla="*/ 2656644 w 3888568"/>
              <a:gd name="connsiteY22" fmla="*/ 803138 h 3948462"/>
              <a:gd name="connsiteX23" fmla="*/ 2828567 w 3888568"/>
              <a:gd name="connsiteY23" fmla="*/ 2099525 h 3948462"/>
              <a:gd name="connsiteX24" fmla="*/ 3362812 w 3888568"/>
              <a:gd name="connsiteY24" fmla="*/ 2002360 h 3948462"/>
              <a:gd name="connsiteX25" fmla="*/ 3289926 w 3888568"/>
              <a:gd name="connsiteY25" fmla="*/ 1346695 h 3948462"/>
              <a:gd name="connsiteX26" fmla="*/ 3290031 w 3888568"/>
              <a:gd name="connsiteY26" fmla="*/ 1346798 h 3948462"/>
              <a:gd name="connsiteX27" fmla="*/ 1700745 w 3888568"/>
              <a:gd name="connsiteY27" fmla="*/ 575031 h 3948462"/>
              <a:gd name="connsiteX28" fmla="*/ 571995 w 3888568"/>
              <a:gd name="connsiteY28" fmla="*/ 2274165 h 3948462"/>
              <a:gd name="connsiteX29" fmla="*/ 2267548 w 3888568"/>
              <a:gd name="connsiteY29" fmla="*/ 3408286 h 3948462"/>
              <a:gd name="connsiteX30" fmla="*/ 3194376 w 3888568"/>
              <a:gd name="connsiteY30" fmla="*/ 3072653 h 3948462"/>
              <a:gd name="connsiteX31" fmla="*/ 3268026 w 3888568"/>
              <a:gd name="connsiteY31" fmla="*/ 3509545 h 3948462"/>
              <a:gd name="connsiteX32" fmla="*/ 2347298 w 3888568"/>
              <a:gd name="connsiteY32" fmla="*/ 3904041 h 3948462"/>
              <a:gd name="connsiteX33" fmla="*/ 42617 w 3888568"/>
              <a:gd name="connsiteY33" fmla="*/ 2380068 h 3948462"/>
              <a:gd name="connsiteX34" fmla="*/ 1594841 w 3888568"/>
              <a:gd name="connsiteY34" fmla="*/ 45653 h 3948462"/>
              <a:gd name="connsiteX0" fmla="*/ 1853384 w 3892469"/>
              <a:gd name="connsiteY0" fmla="*/ 1371624 h 3948462"/>
              <a:gd name="connsiteX1" fmla="*/ 1768767 w 3892469"/>
              <a:gd name="connsiteY1" fmla="*/ 1390324 h 3948462"/>
              <a:gd name="connsiteX2" fmla="*/ 1517577 w 3892469"/>
              <a:gd name="connsiteY2" fmla="*/ 2042010 h 3948462"/>
              <a:gd name="connsiteX3" fmla="*/ 1928990 w 3892469"/>
              <a:gd name="connsiteY3" fmla="*/ 2639747 h 3948462"/>
              <a:gd name="connsiteX4" fmla="*/ 2318674 w 3892469"/>
              <a:gd name="connsiteY4" fmla="*/ 2006358 h 3948462"/>
              <a:gd name="connsiteX5" fmla="*/ 2293344 w 3892469"/>
              <a:gd name="connsiteY5" fmla="*/ 1834228 h 3948462"/>
              <a:gd name="connsiteX6" fmla="*/ 1853384 w 3892469"/>
              <a:gd name="connsiteY6" fmla="*/ 1371624 h 3948462"/>
              <a:gd name="connsiteX7" fmla="*/ 1594841 w 3892469"/>
              <a:gd name="connsiteY7" fmla="*/ 45653 h 3948462"/>
              <a:gd name="connsiteX8" fmla="*/ 3869632 w 3892469"/>
              <a:gd name="connsiteY8" fmla="*/ 1517323 h 3948462"/>
              <a:gd name="connsiteX9" fmla="*/ 3706266 w 3892469"/>
              <a:gd name="connsiteY9" fmla="*/ 2457195 h 3948462"/>
              <a:gd name="connsiteX10" fmla="*/ 3164582 w 3892469"/>
              <a:gd name="connsiteY10" fmla="*/ 2831059 h 3948462"/>
              <a:gd name="connsiteX11" fmla="*/ 3176822 w 3892469"/>
              <a:gd name="connsiteY11" fmla="*/ 2844986 h 3948462"/>
              <a:gd name="connsiteX12" fmla="*/ 3146203 w 3892469"/>
              <a:gd name="connsiteY12" fmla="*/ 2843756 h 3948462"/>
              <a:gd name="connsiteX13" fmla="*/ 3151211 w 3892469"/>
              <a:gd name="connsiteY13" fmla="*/ 2836155 h 3948462"/>
              <a:gd name="connsiteX14" fmla="*/ 2397082 w 3892469"/>
              <a:gd name="connsiteY14" fmla="*/ 2564681 h 3948462"/>
              <a:gd name="connsiteX15" fmla="*/ 2396219 w 3892469"/>
              <a:gd name="connsiteY15" fmla="*/ 2558207 h 3948462"/>
              <a:gd name="connsiteX16" fmla="*/ 1746058 w 3892469"/>
              <a:gd name="connsiteY16" fmla="*/ 3093574 h 3948462"/>
              <a:gd name="connsiteX17" fmla="*/ 990519 w 3892469"/>
              <a:gd name="connsiteY17" fmla="*/ 2019783 h 3948462"/>
              <a:gd name="connsiteX18" fmla="*/ 1593790 w 3892469"/>
              <a:gd name="connsiteY18" fmla="*/ 967808 h 3948462"/>
              <a:gd name="connsiteX19" fmla="*/ 1746058 w 3892469"/>
              <a:gd name="connsiteY19" fmla="*/ 945992 h 3948462"/>
              <a:gd name="connsiteX20" fmla="*/ 2206475 w 3892469"/>
              <a:gd name="connsiteY20" fmla="*/ 1173924 h 3948462"/>
              <a:gd name="connsiteX21" fmla="*/ 2185910 w 3892469"/>
              <a:gd name="connsiteY21" fmla="*/ 877882 h 3948462"/>
              <a:gd name="connsiteX22" fmla="*/ 2656644 w 3892469"/>
              <a:gd name="connsiteY22" fmla="*/ 803138 h 3948462"/>
              <a:gd name="connsiteX23" fmla="*/ 2828567 w 3892469"/>
              <a:gd name="connsiteY23" fmla="*/ 2099525 h 3948462"/>
              <a:gd name="connsiteX24" fmla="*/ 3362812 w 3892469"/>
              <a:gd name="connsiteY24" fmla="*/ 2002360 h 3948462"/>
              <a:gd name="connsiteX25" fmla="*/ 3289926 w 3892469"/>
              <a:gd name="connsiteY25" fmla="*/ 1346695 h 3948462"/>
              <a:gd name="connsiteX26" fmla="*/ 3290031 w 3892469"/>
              <a:gd name="connsiteY26" fmla="*/ 1346798 h 3948462"/>
              <a:gd name="connsiteX27" fmla="*/ 1700745 w 3892469"/>
              <a:gd name="connsiteY27" fmla="*/ 575031 h 3948462"/>
              <a:gd name="connsiteX28" fmla="*/ 571995 w 3892469"/>
              <a:gd name="connsiteY28" fmla="*/ 2274165 h 3948462"/>
              <a:gd name="connsiteX29" fmla="*/ 2267548 w 3892469"/>
              <a:gd name="connsiteY29" fmla="*/ 3408286 h 3948462"/>
              <a:gd name="connsiteX30" fmla="*/ 3194376 w 3892469"/>
              <a:gd name="connsiteY30" fmla="*/ 3072653 h 3948462"/>
              <a:gd name="connsiteX31" fmla="*/ 3268026 w 3892469"/>
              <a:gd name="connsiteY31" fmla="*/ 3509545 h 3948462"/>
              <a:gd name="connsiteX32" fmla="*/ 2347298 w 3892469"/>
              <a:gd name="connsiteY32" fmla="*/ 3904041 h 3948462"/>
              <a:gd name="connsiteX33" fmla="*/ 42617 w 3892469"/>
              <a:gd name="connsiteY33" fmla="*/ 2380068 h 3948462"/>
              <a:gd name="connsiteX34" fmla="*/ 1594841 w 3892469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3151211 w 3890413"/>
              <a:gd name="connsiteY13" fmla="*/ 2836155 h 3948462"/>
              <a:gd name="connsiteX14" fmla="*/ 2397082 w 3890413"/>
              <a:gd name="connsiteY14" fmla="*/ 2564681 h 3948462"/>
              <a:gd name="connsiteX15" fmla="*/ 2396219 w 3890413"/>
              <a:gd name="connsiteY15" fmla="*/ 2558207 h 3948462"/>
              <a:gd name="connsiteX16" fmla="*/ 1746058 w 3890413"/>
              <a:gd name="connsiteY16" fmla="*/ 3093574 h 3948462"/>
              <a:gd name="connsiteX17" fmla="*/ 990519 w 3890413"/>
              <a:gd name="connsiteY17" fmla="*/ 2019783 h 3948462"/>
              <a:gd name="connsiteX18" fmla="*/ 1593790 w 3890413"/>
              <a:gd name="connsiteY18" fmla="*/ 967808 h 3948462"/>
              <a:gd name="connsiteX19" fmla="*/ 1746058 w 3890413"/>
              <a:gd name="connsiteY19" fmla="*/ 945992 h 3948462"/>
              <a:gd name="connsiteX20" fmla="*/ 2206475 w 3890413"/>
              <a:gd name="connsiteY20" fmla="*/ 1173924 h 3948462"/>
              <a:gd name="connsiteX21" fmla="*/ 2185910 w 3890413"/>
              <a:gd name="connsiteY21" fmla="*/ 877882 h 3948462"/>
              <a:gd name="connsiteX22" fmla="*/ 2656644 w 3890413"/>
              <a:gd name="connsiteY22" fmla="*/ 803138 h 3948462"/>
              <a:gd name="connsiteX23" fmla="*/ 2828567 w 3890413"/>
              <a:gd name="connsiteY23" fmla="*/ 2099525 h 3948462"/>
              <a:gd name="connsiteX24" fmla="*/ 3362812 w 3890413"/>
              <a:gd name="connsiteY24" fmla="*/ 2002360 h 3948462"/>
              <a:gd name="connsiteX25" fmla="*/ 3289926 w 3890413"/>
              <a:gd name="connsiteY25" fmla="*/ 1346695 h 3948462"/>
              <a:gd name="connsiteX26" fmla="*/ 3290031 w 3890413"/>
              <a:gd name="connsiteY26" fmla="*/ 1346798 h 3948462"/>
              <a:gd name="connsiteX27" fmla="*/ 1700745 w 3890413"/>
              <a:gd name="connsiteY27" fmla="*/ 575031 h 3948462"/>
              <a:gd name="connsiteX28" fmla="*/ 571995 w 3890413"/>
              <a:gd name="connsiteY28" fmla="*/ 2274165 h 3948462"/>
              <a:gd name="connsiteX29" fmla="*/ 2267548 w 3890413"/>
              <a:gd name="connsiteY29" fmla="*/ 3408286 h 3948462"/>
              <a:gd name="connsiteX30" fmla="*/ 3194376 w 3890413"/>
              <a:gd name="connsiteY30" fmla="*/ 3072653 h 3948462"/>
              <a:gd name="connsiteX31" fmla="*/ 3268026 w 3890413"/>
              <a:gd name="connsiteY31" fmla="*/ 3509545 h 3948462"/>
              <a:gd name="connsiteX32" fmla="*/ 2347298 w 3890413"/>
              <a:gd name="connsiteY32" fmla="*/ 3904041 h 3948462"/>
              <a:gd name="connsiteX33" fmla="*/ 42617 w 3890413"/>
              <a:gd name="connsiteY33" fmla="*/ 2380068 h 3948462"/>
              <a:gd name="connsiteX34" fmla="*/ 1594841 w 3890413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3151211 w 3890413"/>
              <a:gd name="connsiteY13" fmla="*/ 2836155 h 3948462"/>
              <a:gd name="connsiteX14" fmla="*/ 2397082 w 3890413"/>
              <a:gd name="connsiteY14" fmla="*/ 2564681 h 3948462"/>
              <a:gd name="connsiteX15" fmla="*/ 2396219 w 3890413"/>
              <a:gd name="connsiteY15" fmla="*/ 2558207 h 3948462"/>
              <a:gd name="connsiteX16" fmla="*/ 1746058 w 3890413"/>
              <a:gd name="connsiteY16" fmla="*/ 3093574 h 3948462"/>
              <a:gd name="connsiteX17" fmla="*/ 990519 w 3890413"/>
              <a:gd name="connsiteY17" fmla="*/ 2019783 h 3948462"/>
              <a:gd name="connsiteX18" fmla="*/ 1593790 w 3890413"/>
              <a:gd name="connsiteY18" fmla="*/ 967808 h 3948462"/>
              <a:gd name="connsiteX19" fmla="*/ 1746058 w 3890413"/>
              <a:gd name="connsiteY19" fmla="*/ 945992 h 3948462"/>
              <a:gd name="connsiteX20" fmla="*/ 2206475 w 3890413"/>
              <a:gd name="connsiteY20" fmla="*/ 1173924 h 3948462"/>
              <a:gd name="connsiteX21" fmla="*/ 2185910 w 3890413"/>
              <a:gd name="connsiteY21" fmla="*/ 877882 h 3948462"/>
              <a:gd name="connsiteX22" fmla="*/ 2656644 w 3890413"/>
              <a:gd name="connsiteY22" fmla="*/ 803138 h 3948462"/>
              <a:gd name="connsiteX23" fmla="*/ 2828567 w 3890413"/>
              <a:gd name="connsiteY23" fmla="*/ 2099525 h 3948462"/>
              <a:gd name="connsiteX24" fmla="*/ 3362812 w 3890413"/>
              <a:gd name="connsiteY24" fmla="*/ 2002360 h 3948462"/>
              <a:gd name="connsiteX25" fmla="*/ 3289926 w 3890413"/>
              <a:gd name="connsiteY25" fmla="*/ 1346695 h 3948462"/>
              <a:gd name="connsiteX26" fmla="*/ 3290031 w 3890413"/>
              <a:gd name="connsiteY26" fmla="*/ 1346798 h 3948462"/>
              <a:gd name="connsiteX27" fmla="*/ 1700745 w 3890413"/>
              <a:gd name="connsiteY27" fmla="*/ 575031 h 3948462"/>
              <a:gd name="connsiteX28" fmla="*/ 571995 w 3890413"/>
              <a:gd name="connsiteY28" fmla="*/ 2274165 h 3948462"/>
              <a:gd name="connsiteX29" fmla="*/ 2267548 w 3890413"/>
              <a:gd name="connsiteY29" fmla="*/ 3408286 h 3948462"/>
              <a:gd name="connsiteX30" fmla="*/ 3194376 w 3890413"/>
              <a:gd name="connsiteY30" fmla="*/ 3072653 h 3948462"/>
              <a:gd name="connsiteX31" fmla="*/ 3268026 w 3890413"/>
              <a:gd name="connsiteY31" fmla="*/ 3509545 h 3948462"/>
              <a:gd name="connsiteX32" fmla="*/ 2347298 w 3890413"/>
              <a:gd name="connsiteY32" fmla="*/ 3904041 h 3948462"/>
              <a:gd name="connsiteX33" fmla="*/ 42617 w 3890413"/>
              <a:gd name="connsiteY33" fmla="*/ 2380068 h 3948462"/>
              <a:gd name="connsiteX34" fmla="*/ 1594841 w 3890413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2397082 w 3890413"/>
              <a:gd name="connsiteY13" fmla="*/ 2564681 h 3948462"/>
              <a:gd name="connsiteX14" fmla="*/ 2396219 w 3890413"/>
              <a:gd name="connsiteY14" fmla="*/ 2558207 h 3948462"/>
              <a:gd name="connsiteX15" fmla="*/ 1746058 w 3890413"/>
              <a:gd name="connsiteY15" fmla="*/ 3093574 h 3948462"/>
              <a:gd name="connsiteX16" fmla="*/ 990519 w 3890413"/>
              <a:gd name="connsiteY16" fmla="*/ 2019783 h 3948462"/>
              <a:gd name="connsiteX17" fmla="*/ 1593790 w 3890413"/>
              <a:gd name="connsiteY17" fmla="*/ 967808 h 3948462"/>
              <a:gd name="connsiteX18" fmla="*/ 1746058 w 3890413"/>
              <a:gd name="connsiteY18" fmla="*/ 945992 h 3948462"/>
              <a:gd name="connsiteX19" fmla="*/ 2206475 w 3890413"/>
              <a:gd name="connsiteY19" fmla="*/ 1173924 h 3948462"/>
              <a:gd name="connsiteX20" fmla="*/ 2185910 w 3890413"/>
              <a:gd name="connsiteY20" fmla="*/ 877882 h 3948462"/>
              <a:gd name="connsiteX21" fmla="*/ 2656644 w 3890413"/>
              <a:gd name="connsiteY21" fmla="*/ 803138 h 3948462"/>
              <a:gd name="connsiteX22" fmla="*/ 2828567 w 3890413"/>
              <a:gd name="connsiteY22" fmla="*/ 2099525 h 3948462"/>
              <a:gd name="connsiteX23" fmla="*/ 3362812 w 3890413"/>
              <a:gd name="connsiteY23" fmla="*/ 2002360 h 3948462"/>
              <a:gd name="connsiteX24" fmla="*/ 3289926 w 3890413"/>
              <a:gd name="connsiteY24" fmla="*/ 1346695 h 3948462"/>
              <a:gd name="connsiteX25" fmla="*/ 3290031 w 3890413"/>
              <a:gd name="connsiteY25" fmla="*/ 1346798 h 3948462"/>
              <a:gd name="connsiteX26" fmla="*/ 1700745 w 3890413"/>
              <a:gd name="connsiteY26" fmla="*/ 575031 h 3948462"/>
              <a:gd name="connsiteX27" fmla="*/ 571995 w 3890413"/>
              <a:gd name="connsiteY27" fmla="*/ 2274165 h 3948462"/>
              <a:gd name="connsiteX28" fmla="*/ 2267548 w 3890413"/>
              <a:gd name="connsiteY28" fmla="*/ 3408286 h 3948462"/>
              <a:gd name="connsiteX29" fmla="*/ 3194376 w 3890413"/>
              <a:gd name="connsiteY29" fmla="*/ 3072653 h 3948462"/>
              <a:gd name="connsiteX30" fmla="*/ 3268026 w 3890413"/>
              <a:gd name="connsiteY30" fmla="*/ 3509545 h 3948462"/>
              <a:gd name="connsiteX31" fmla="*/ 2347298 w 3890413"/>
              <a:gd name="connsiteY31" fmla="*/ 3904041 h 3948462"/>
              <a:gd name="connsiteX32" fmla="*/ 42617 w 3890413"/>
              <a:gd name="connsiteY32" fmla="*/ 2380068 h 3948462"/>
              <a:gd name="connsiteX33" fmla="*/ 1594841 w 3890413"/>
              <a:gd name="connsiteY33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2397082 w 3890413"/>
              <a:gd name="connsiteY12" fmla="*/ 2564681 h 3948462"/>
              <a:gd name="connsiteX13" fmla="*/ 2396219 w 3890413"/>
              <a:gd name="connsiteY13" fmla="*/ 2558207 h 3948462"/>
              <a:gd name="connsiteX14" fmla="*/ 1746058 w 3890413"/>
              <a:gd name="connsiteY14" fmla="*/ 3093574 h 3948462"/>
              <a:gd name="connsiteX15" fmla="*/ 990519 w 3890413"/>
              <a:gd name="connsiteY15" fmla="*/ 2019783 h 3948462"/>
              <a:gd name="connsiteX16" fmla="*/ 1593790 w 3890413"/>
              <a:gd name="connsiteY16" fmla="*/ 967808 h 3948462"/>
              <a:gd name="connsiteX17" fmla="*/ 1746058 w 3890413"/>
              <a:gd name="connsiteY17" fmla="*/ 945992 h 3948462"/>
              <a:gd name="connsiteX18" fmla="*/ 2206475 w 3890413"/>
              <a:gd name="connsiteY18" fmla="*/ 1173924 h 3948462"/>
              <a:gd name="connsiteX19" fmla="*/ 2185910 w 3890413"/>
              <a:gd name="connsiteY19" fmla="*/ 877882 h 3948462"/>
              <a:gd name="connsiteX20" fmla="*/ 2656644 w 3890413"/>
              <a:gd name="connsiteY20" fmla="*/ 803138 h 3948462"/>
              <a:gd name="connsiteX21" fmla="*/ 2828567 w 3890413"/>
              <a:gd name="connsiteY21" fmla="*/ 2099525 h 3948462"/>
              <a:gd name="connsiteX22" fmla="*/ 3362812 w 3890413"/>
              <a:gd name="connsiteY22" fmla="*/ 2002360 h 3948462"/>
              <a:gd name="connsiteX23" fmla="*/ 3289926 w 3890413"/>
              <a:gd name="connsiteY23" fmla="*/ 1346695 h 3948462"/>
              <a:gd name="connsiteX24" fmla="*/ 3290031 w 3890413"/>
              <a:gd name="connsiteY24" fmla="*/ 1346798 h 3948462"/>
              <a:gd name="connsiteX25" fmla="*/ 1700745 w 3890413"/>
              <a:gd name="connsiteY25" fmla="*/ 575031 h 3948462"/>
              <a:gd name="connsiteX26" fmla="*/ 571995 w 3890413"/>
              <a:gd name="connsiteY26" fmla="*/ 2274165 h 3948462"/>
              <a:gd name="connsiteX27" fmla="*/ 2267548 w 3890413"/>
              <a:gd name="connsiteY27" fmla="*/ 3408286 h 3948462"/>
              <a:gd name="connsiteX28" fmla="*/ 3194376 w 3890413"/>
              <a:gd name="connsiteY28" fmla="*/ 3072653 h 3948462"/>
              <a:gd name="connsiteX29" fmla="*/ 3268026 w 3890413"/>
              <a:gd name="connsiteY29" fmla="*/ 3509545 h 3948462"/>
              <a:gd name="connsiteX30" fmla="*/ 2347298 w 3890413"/>
              <a:gd name="connsiteY30" fmla="*/ 3904041 h 3948462"/>
              <a:gd name="connsiteX31" fmla="*/ 42617 w 3890413"/>
              <a:gd name="connsiteY31" fmla="*/ 2380068 h 3948462"/>
              <a:gd name="connsiteX32" fmla="*/ 1594841 w 3890413"/>
              <a:gd name="connsiteY32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2397082 w 3890413"/>
              <a:gd name="connsiteY11" fmla="*/ 2564681 h 3948462"/>
              <a:gd name="connsiteX12" fmla="*/ 2396219 w 3890413"/>
              <a:gd name="connsiteY12" fmla="*/ 2558207 h 3948462"/>
              <a:gd name="connsiteX13" fmla="*/ 1746058 w 3890413"/>
              <a:gd name="connsiteY13" fmla="*/ 3093574 h 3948462"/>
              <a:gd name="connsiteX14" fmla="*/ 990519 w 3890413"/>
              <a:gd name="connsiteY14" fmla="*/ 2019783 h 3948462"/>
              <a:gd name="connsiteX15" fmla="*/ 1593790 w 3890413"/>
              <a:gd name="connsiteY15" fmla="*/ 967808 h 3948462"/>
              <a:gd name="connsiteX16" fmla="*/ 1746058 w 3890413"/>
              <a:gd name="connsiteY16" fmla="*/ 945992 h 3948462"/>
              <a:gd name="connsiteX17" fmla="*/ 2206475 w 3890413"/>
              <a:gd name="connsiteY17" fmla="*/ 1173924 h 3948462"/>
              <a:gd name="connsiteX18" fmla="*/ 2185910 w 3890413"/>
              <a:gd name="connsiteY18" fmla="*/ 877882 h 3948462"/>
              <a:gd name="connsiteX19" fmla="*/ 2656644 w 3890413"/>
              <a:gd name="connsiteY19" fmla="*/ 803138 h 3948462"/>
              <a:gd name="connsiteX20" fmla="*/ 2828567 w 3890413"/>
              <a:gd name="connsiteY20" fmla="*/ 2099525 h 3948462"/>
              <a:gd name="connsiteX21" fmla="*/ 3362812 w 3890413"/>
              <a:gd name="connsiteY21" fmla="*/ 2002360 h 3948462"/>
              <a:gd name="connsiteX22" fmla="*/ 3289926 w 3890413"/>
              <a:gd name="connsiteY22" fmla="*/ 1346695 h 3948462"/>
              <a:gd name="connsiteX23" fmla="*/ 3290031 w 3890413"/>
              <a:gd name="connsiteY23" fmla="*/ 1346798 h 3948462"/>
              <a:gd name="connsiteX24" fmla="*/ 1700745 w 3890413"/>
              <a:gd name="connsiteY24" fmla="*/ 575031 h 3948462"/>
              <a:gd name="connsiteX25" fmla="*/ 571995 w 3890413"/>
              <a:gd name="connsiteY25" fmla="*/ 2274165 h 3948462"/>
              <a:gd name="connsiteX26" fmla="*/ 2267548 w 3890413"/>
              <a:gd name="connsiteY26" fmla="*/ 3408286 h 3948462"/>
              <a:gd name="connsiteX27" fmla="*/ 3194376 w 3890413"/>
              <a:gd name="connsiteY27" fmla="*/ 3072653 h 3948462"/>
              <a:gd name="connsiteX28" fmla="*/ 3268026 w 3890413"/>
              <a:gd name="connsiteY28" fmla="*/ 3509545 h 3948462"/>
              <a:gd name="connsiteX29" fmla="*/ 2347298 w 3890413"/>
              <a:gd name="connsiteY29" fmla="*/ 3904041 h 3948462"/>
              <a:gd name="connsiteX30" fmla="*/ 42617 w 3890413"/>
              <a:gd name="connsiteY30" fmla="*/ 2380068 h 3948462"/>
              <a:gd name="connsiteX31" fmla="*/ 1594841 w 3890413"/>
              <a:gd name="connsiteY31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2396219 w 3890413"/>
              <a:gd name="connsiteY11" fmla="*/ 2558207 h 3948462"/>
              <a:gd name="connsiteX12" fmla="*/ 1746058 w 3890413"/>
              <a:gd name="connsiteY12" fmla="*/ 3093574 h 3948462"/>
              <a:gd name="connsiteX13" fmla="*/ 990519 w 3890413"/>
              <a:gd name="connsiteY13" fmla="*/ 2019783 h 3948462"/>
              <a:gd name="connsiteX14" fmla="*/ 1593790 w 3890413"/>
              <a:gd name="connsiteY14" fmla="*/ 967808 h 3948462"/>
              <a:gd name="connsiteX15" fmla="*/ 1746058 w 3890413"/>
              <a:gd name="connsiteY15" fmla="*/ 945992 h 3948462"/>
              <a:gd name="connsiteX16" fmla="*/ 2206475 w 3890413"/>
              <a:gd name="connsiteY16" fmla="*/ 1173924 h 3948462"/>
              <a:gd name="connsiteX17" fmla="*/ 2185910 w 3890413"/>
              <a:gd name="connsiteY17" fmla="*/ 877882 h 3948462"/>
              <a:gd name="connsiteX18" fmla="*/ 2656644 w 3890413"/>
              <a:gd name="connsiteY18" fmla="*/ 803138 h 3948462"/>
              <a:gd name="connsiteX19" fmla="*/ 2828567 w 3890413"/>
              <a:gd name="connsiteY19" fmla="*/ 2099525 h 3948462"/>
              <a:gd name="connsiteX20" fmla="*/ 3362812 w 3890413"/>
              <a:gd name="connsiteY20" fmla="*/ 2002360 h 3948462"/>
              <a:gd name="connsiteX21" fmla="*/ 3289926 w 3890413"/>
              <a:gd name="connsiteY21" fmla="*/ 1346695 h 3948462"/>
              <a:gd name="connsiteX22" fmla="*/ 3290031 w 3890413"/>
              <a:gd name="connsiteY22" fmla="*/ 1346798 h 3948462"/>
              <a:gd name="connsiteX23" fmla="*/ 1700745 w 3890413"/>
              <a:gd name="connsiteY23" fmla="*/ 575031 h 3948462"/>
              <a:gd name="connsiteX24" fmla="*/ 571995 w 3890413"/>
              <a:gd name="connsiteY24" fmla="*/ 2274165 h 3948462"/>
              <a:gd name="connsiteX25" fmla="*/ 2267548 w 3890413"/>
              <a:gd name="connsiteY25" fmla="*/ 3408286 h 3948462"/>
              <a:gd name="connsiteX26" fmla="*/ 3194376 w 3890413"/>
              <a:gd name="connsiteY26" fmla="*/ 3072653 h 3948462"/>
              <a:gd name="connsiteX27" fmla="*/ 3268026 w 3890413"/>
              <a:gd name="connsiteY27" fmla="*/ 3509545 h 3948462"/>
              <a:gd name="connsiteX28" fmla="*/ 2347298 w 3890413"/>
              <a:gd name="connsiteY28" fmla="*/ 3904041 h 3948462"/>
              <a:gd name="connsiteX29" fmla="*/ 42617 w 3890413"/>
              <a:gd name="connsiteY29" fmla="*/ 2380068 h 3948462"/>
              <a:gd name="connsiteX30" fmla="*/ 1594841 w 3890413"/>
              <a:gd name="connsiteY30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2396219 w 3890413"/>
              <a:gd name="connsiteY11" fmla="*/ 2558207 h 3948462"/>
              <a:gd name="connsiteX12" fmla="*/ 1746058 w 3890413"/>
              <a:gd name="connsiteY12" fmla="*/ 3093574 h 3948462"/>
              <a:gd name="connsiteX13" fmla="*/ 990519 w 3890413"/>
              <a:gd name="connsiteY13" fmla="*/ 2019783 h 3948462"/>
              <a:gd name="connsiteX14" fmla="*/ 1593790 w 3890413"/>
              <a:gd name="connsiteY14" fmla="*/ 967808 h 3948462"/>
              <a:gd name="connsiteX15" fmla="*/ 1746058 w 3890413"/>
              <a:gd name="connsiteY15" fmla="*/ 945992 h 3948462"/>
              <a:gd name="connsiteX16" fmla="*/ 2206475 w 3890413"/>
              <a:gd name="connsiteY16" fmla="*/ 1173924 h 3948462"/>
              <a:gd name="connsiteX17" fmla="*/ 2185910 w 3890413"/>
              <a:gd name="connsiteY17" fmla="*/ 877882 h 3948462"/>
              <a:gd name="connsiteX18" fmla="*/ 2656644 w 3890413"/>
              <a:gd name="connsiteY18" fmla="*/ 803138 h 3948462"/>
              <a:gd name="connsiteX19" fmla="*/ 2828567 w 3890413"/>
              <a:gd name="connsiteY19" fmla="*/ 2099525 h 3948462"/>
              <a:gd name="connsiteX20" fmla="*/ 3362812 w 3890413"/>
              <a:gd name="connsiteY20" fmla="*/ 2002360 h 3948462"/>
              <a:gd name="connsiteX21" fmla="*/ 3289926 w 3890413"/>
              <a:gd name="connsiteY21" fmla="*/ 1346695 h 3948462"/>
              <a:gd name="connsiteX22" fmla="*/ 3290031 w 3890413"/>
              <a:gd name="connsiteY22" fmla="*/ 1346798 h 3948462"/>
              <a:gd name="connsiteX23" fmla="*/ 1700745 w 3890413"/>
              <a:gd name="connsiteY23" fmla="*/ 575031 h 3948462"/>
              <a:gd name="connsiteX24" fmla="*/ 571995 w 3890413"/>
              <a:gd name="connsiteY24" fmla="*/ 2274165 h 3948462"/>
              <a:gd name="connsiteX25" fmla="*/ 2267548 w 3890413"/>
              <a:gd name="connsiteY25" fmla="*/ 3408286 h 3948462"/>
              <a:gd name="connsiteX26" fmla="*/ 3194376 w 3890413"/>
              <a:gd name="connsiteY26" fmla="*/ 3072653 h 3948462"/>
              <a:gd name="connsiteX27" fmla="*/ 3268026 w 3890413"/>
              <a:gd name="connsiteY27" fmla="*/ 3509545 h 3948462"/>
              <a:gd name="connsiteX28" fmla="*/ 2347298 w 3890413"/>
              <a:gd name="connsiteY28" fmla="*/ 3904041 h 3948462"/>
              <a:gd name="connsiteX29" fmla="*/ 42617 w 3890413"/>
              <a:gd name="connsiteY29" fmla="*/ 2380068 h 3948462"/>
              <a:gd name="connsiteX30" fmla="*/ 1594841 w 3890413"/>
              <a:gd name="connsiteY30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61464 w 3890413"/>
              <a:gd name="connsiteY10" fmla="*/ 251236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61464 w 3890413"/>
              <a:gd name="connsiteY10" fmla="*/ 251236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890413" h="3948462">
                <a:moveTo>
                  <a:pt x="1853384" y="1371624"/>
                </a:moveTo>
                <a:lnTo>
                  <a:pt x="1768767" y="1390324"/>
                </a:lnTo>
                <a:cubicBezTo>
                  <a:pt x="1579409" y="1463487"/>
                  <a:pt x="1490873" y="1833773"/>
                  <a:pt x="1517577" y="2042010"/>
                </a:cubicBezTo>
                <a:cubicBezTo>
                  <a:pt x="1544281" y="2250247"/>
                  <a:pt x="1644086" y="2624290"/>
                  <a:pt x="1928990" y="2639747"/>
                </a:cubicBezTo>
                <a:cubicBezTo>
                  <a:pt x="2177093" y="2653207"/>
                  <a:pt x="2337423" y="2363017"/>
                  <a:pt x="2318674" y="2006358"/>
                </a:cubicBezTo>
                <a:cubicBezTo>
                  <a:pt x="2310210" y="1948950"/>
                  <a:pt x="2301678" y="1891436"/>
                  <a:pt x="2293344" y="1834228"/>
                </a:cubicBezTo>
                <a:cubicBezTo>
                  <a:pt x="2229725" y="1555945"/>
                  <a:pt x="2050691" y="1359067"/>
                  <a:pt x="1853384" y="1371624"/>
                </a:cubicBezTo>
                <a:close/>
                <a:moveTo>
                  <a:pt x="1594841" y="45653"/>
                </a:moveTo>
                <a:cubicBezTo>
                  <a:pt x="2527821" y="-128041"/>
                  <a:pt x="3626282" y="158796"/>
                  <a:pt x="3869632" y="1517323"/>
                </a:cubicBezTo>
                <a:cubicBezTo>
                  <a:pt x="3939308" y="2058696"/>
                  <a:pt x="3820785" y="2251376"/>
                  <a:pt x="3706266" y="2457195"/>
                </a:cubicBezTo>
                <a:cubicBezTo>
                  <a:pt x="3132098" y="3124925"/>
                  <a:pt x="2589274" y="2611359"/>
                  <a:pt x="2548384" y="2446988"/>
                </a:cubicBezTo>
                <a:cubicBezTo>
                  <a:pt x="2411721" y="3024903"/>
                  <a:pt x="2005702" y="3164775"/>
                  <a:pt x="1746058" y="3093574"/>
                </a:cubicBezTo>
                <a:cubicBezTo>
                  <a:pt x="1486414" y="3022373"/>
                  <a:pt x="990519" y="2612821"/>
                  <a:pt x="990519" y="2019783"/>
                </a:cubicBezTo>
                <a:cubicBezTo>
                  <a:pt x="990519" y="1500875"/>
                  <a:pt x="1249504" y="1067935"/>
                  <a:pt x="1593790" y="967808"/>
                </a:cubicBezTo>
                <a:cubicBezTo>
                  <a:pt x="1642974" y="953504"/>
                  <a:pt x="1694009" y="949376"/>
                  <a:pt x="1746058" y="945992"/>
                </a:cubicBezTo>
                <a:cubicBezTo>
                  <a:pt x="2004670" y="929176"/>
                  <a:pt x="2081338" y="1030119"/>
                  <a:pt x="2206475" y="1173924"/>
                </a:cubicBezTo>
                <a:cubicBezTo>
                  <a:pt x="2194343" y="1061758"/>
                  <a:pt x="2187003" y="961165"/>
                  <a:pt x="2185910" y="877882"/>
                </a:cubicBezTo>
                <a:lnTo>
                  <a:pt x="2656644" y="803138"/>
                </a:lnTo>
                <a:lnTo>
                  <a:pt x="2828567" y="2099525"/>
                </a:lnTo>
                <a:cubicBezTo>
                  <a:pt x="2888366" y="2544108"/>
                  <a:pt x="3261961" y="2420799"/>
                  <a:pt x="3362812" y="2002360"/>
                </a:cubicBezTo>
                <a:cubicBezTo>
                  <a:pt x="3355320" y="1625023"/>
                  <a:pt x="3366534" y="1729632"/>
                  <a:pt x="3289926" y="1346695"/>
                </a:cubicBezTo>
                <a:lnTo>
                  <a:pt x="3290031" y="1346798"/>
                </a:lnTo>
                <a:cubicBezTo>
                  <a:pt x="3068547" y="637774"/>
                  <a:pt x="2419129" y="439933"/>
                  <a:pt x="1700745" y="575031"/>
                </a:cubicBezTo>
                <a:cubicBezTo>
                  <a:pt x="890947" y="727320"/>
                  <a:pt x="415476" y="1491783"/>
                  <a:pt x="571995" y="2274165"/>
                </a:cubicBezTo>
                <a:cubicBezTo>
                  <a:pt x="728513" y="3056546"/>
                  <a:pt x="1580131" y="3572543"/>
                  <a:pt x="2267548" y="3408286"/>
                </a:cubicBezTo>
                <a:cubicBezTo>
                  <a:pt x="2796517" y="3281890"/>
                  <a:pt x="2641988" y="3320887"/>
                  <a:pt x="3194376" y="3072653"/>
                </a:cubicBezTo>
                <a:cubicBezTo>
                  <a:pt x="3249441" y="3306078"/>
                  <a:pt x="3239115" y="3309742"/>
                  <a:pt x="3268026" y="3509545"/>
                </a:cubicBezTo>
                <a:cubicBezTo>
                  <a:pt x="3021841" y="3717756"/>
                  <a:pt x="2685602" y="3836362"/>
                  <a:pt x="2347298" y="3904041"/>
                </a:cubicBezTo>
                <a:cubicBezTo>
                  <a:pt x="1157336" y="4112956"/>
                  <a:pt x="289475" y="3581660"/>
                  <a:pt x="42617" y="2380068"/>
                </a:cubicBezTo>
                <a:cubicBezTo>
                  <a:pt x="-204242" y="1178477"/>
                  <a:pt x="661862" y="219348"/>
                  <a:pt x="1594841" y="456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8" name="Rectangle 1">
            <a:extLst>
              <a:ext uri="{FF2B5EF4-FFF2-40B4-BE49-F238E27FC236}">
                <a16:creationId xmlns="" xmlns:a16="http://schemas.microsoft.com/office/drawing/2014/main" id="{37954B35-3941-4F24-87DD-EFA97DECDF15}"/>
              </a:ext>
            </a:extLst>
          </p:cNvPr>
          <p:cNvSpPr>
            <a:spLocks noChangeAspect="1"/>
          </p:cNvSpPr>
          <p:nvPr/>
        </p:nvSpPr>
        <p:spPr>
          <a:xfrm>
            <a:off x="11856534" y="3150657"/>
            <a:ext cx="218502" cy="215273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9" name="Freeform 14">
            <a:extLst>
              <a:ext uri="{FF2B5EF4-FFF2-40B4-BE49-F238E27FC236}">
                <a16:creationId xmlns="" xmlns:a16="http://schemas.microsoft.com/office/drawing/2014/main" id="{36F3F041-46CA-419B-88BA-AFB8FCD906F2}"/>
              </a:ext>
            </a:extLst>
          </p:cNvPr>
          <p:cNvSpPr>
            <a:spLocks noChangeAspect="1"/>
          </p:cNvSpPr>
          <p:nvPr/>
        </p:nvSpPr>
        <p:spPr>
          <a:xfrm>
            <a:off x="6529391" y="4701486"/>
            <a:ext cx="293069" cy="333882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0" name="Rounded Rectangle 4">
            <a:extLst>
              <a:ext uri="{FF2B5EF4-FFF2-40B4-BE49-F238E27FC236}">
                <a16:creationId xmlns="" xmlns:a16="http://schemas.microsoft.com/office/drawing/2014/main" id="{1EC94602-0104-4A93-99B9-225E69D6CA4F}"/>
              </a:ext>
            </a:extLst>
          </p:cNvPr>
          <p:cNvSpPr>
            <a:spLocks noChangeAspect="1"/>
          </p:cNvSpPr>
          <p:nvPr/>
        </p:nvSpPr>
        <p:spPr>
          <a:xfrm>
            <a:off x="10795528" y="5576177"/>
            <a:ext cx="333919" cy="33388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985442" y="1197582"/>
                </a:moveTo>
                <a:cubicBezTo>
                  <a:pt x="764609" y="1197582"/>
                  <a:pt x="585589" y="1376602"/>
                  <a:pt x="585589" y="1597435"/>
                </a:cubicBezTo>
                <a:lnTo>
                  <a:pt x="585589" y="2453913"/>
                </a:lnTo>
                <a:cubicBezTo>
                  <a:pt x="585589" y="2674746"/>
                  <a:pt x="764609" y="2853766"/>
                  <a:pt x="985442" y="2853766"/>
                </a:cubicBezTo>
                <a:lnTo>
                  <a:pt x="2273968" y="2853766"/>
                </a:lnTo>
                <a:cubicBezTo>
                  <a:pt x="2494801" y="2853766"/>
                  <a:pt x="2673821" y="2674746"/>
                  <a:pt x="2673821" y="2453913"/>
                </a:cubicBezTo>
                <a:lnTo>
                  <a:pt x="2673821" y="2353524"/>
                </a:lnTo>
                <a:lnTo>
                  <a:pt x="3281897" y="2810341"/>
                </a:lnTo>
                <a:lnTo>
                  <a:pt x="3281897" y="1241009"/>
                </a:lnTo>
                <a:lnTo>
                  <a:pt x="2673821" y="1697826"/>
                </a:lnTo>
                <a:lnTo>
                  <a:pt x="2673821" y="1597435"/>
                </a:lnTo>
                <a:cubicBezTo>
                  <a:pt x="2673821" y="1376602"/>
                  <a:pt x="2494801" y="1197582"/>
                  <a:pt x="2273968" y="1197582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1" name="Rounded Rectangle 9">
            <a:extLst>
              <a:ext uri="{FF2B5EF4-FFF2-40B4-BE49-F238E27FC236}">
                <a16:creationId xmlns="" xmlns:a16="http://schemas.microsoft.com/office/drawing/2014/main" id="{F2D2E281-3827-4570-8E95-1BDDB824F44D}"/>
              </a:ext>
            </a:extLst>
          </p:cNvPr>
          <p:cNvSpPr>
            <a:spLocks/>
          </p:cNvSpPr>
          <p:nvPr/>
        </p:nvSpPr>
        <p:spPr>
          <a:xfrm>
            <a:off x="5588429" y="4119673"/>
            <a:ext cx="333882" cy="33388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2" name="Rounded Rectangle 7">
            <a:extLst>
              <a:ext uri="{FF2B5EF4-FFF2-40B4-BE49-F238E27FC236}">
                <a16:creationId xmlns="" xmlns:a16="http://schemas.microsoft.com/office/drawing/2014/main" id="{9B7294CC-56D6-4D69-83AC-BB4E9AC09084}"/>
              </a:ext>
            </a:extLst>
          </p:cNvPr>
          <p:cNvSpPr>
            <a:spLocks noChangeAspect="1"/>
          </p:cNvSpPr>
          <p:nvPr/>
        </p:nvSpPr>
        <p:spPr>
          <a:xfrm>
            <a:off x="10573546" y="184984"/>
            <a:ext cx="333919" cy="33388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64687" y="782779"/>
                </a:moveTo>
                <a:cubicBezTo>
                  <a:pt x="2512183" y="782779"/>
                  <a:pt x="2307488" y="987475"/>
                  <a:pt x="2307487" y="1239980"/>
                </a:cubicBezTo>
                <a:cubicBezTo>
                  <a:pt x="2307487" y="1241985"/>
                  <a:pt x="2307500" y="1243987"/>
                  <a:pt x="2308092" y="1245978"/>
                </a:cubicBezTo>
                <a:lnTo>
                  <a:pt x="1570677" y="1632536"/>
                </a:lnTo>
                <a:cubicBezTo>
                  <a:pt x="1488749" y="1552118"/>
                  <a:pt x="1376387" y="1502860"/>
                  <a:pt x="1252520" y="1502859"/>
                </a:cubicBezTo>
                <a:cubicBezTo>
                  <a:pt x="1000014" y="1502859"/>
                  <a:pt x="795319" y="1707555"/>
                  <a:pt x="795319" y="1960060"/>
                </a:cubicBezTo>
                <a:cubicBezTo>
                  <a:pt x="795319" y="2212565"/>
                  <a:pt x="1000014" y="2417260"/>
                  <a:pt x="1252520" y="2417260"/>
                </a:cubicBezTo>
                <a:cubicBezTo>
                  <a:pt x="1361432" y="2417260"/>
                  <a:pt x="1461449" y="2379178"/>
                  <a:pt x="1538674" y="2313987"/>
                </a:cubicBezTo>
                <a:lnTo>
                  <a:pt x="2308734" y="2717656"/>
                </a:lnTo>
                <a:cubicBezTo>
                  <a:pt x="2314220" y="2964461"/>
                  <a:pt x="2516327" y="3162492"/>
                  <a:pt x="2764688" y="3162492"/>
                </a:cubicBezTo>
                <a:cubicBezTo>
                  <a:pt x="3017192" y="3162492"/>
                  <a:pt x="3221888" y="2957797"/>
                  <a:pt x="3221887" y="2705292"/>
                </a:cubicBezTo>
                <a:cubicBezTo>
                  <a:pt x="3221887" y="2452786"/>
                  <a:pt x="3017192" y="2248092"/>
                  <a:pt x="2764688" y="2248092"/>
                </a:cubicBezTo>
                <a:cubicBezTo>
                  <a:pt x="2638870" y="2248092"/>
                  <a:pt x="2524924" y="2298913"/>
                  <a:pt x="2442337" y="2381228"/>
                </a:cubicBezTo>
                <a:lnTo>
                  <a:pt x="1706164" y="1995322"/>
                </a:lnTo>
                <a:lnTo>
                  <a:pt x="1709074" y="1966451"/>
                </a:lnTo>
                <a:lnTo>
                  <a:pt x="2455698" y="1575067"/>
                </a:lnTo>
                <a:cubicBezTo>
                  <a:pt x="2536225" y="1651261"/>
                  <a:pt x="2645094" y="1697180"/>
                  <a:pt x="2764687" y="1697179"/>
                </a:cubicBezTo>
                <a:cubicBezTo>
                  <a:pt x="3017193" y="1697180"/>
                  <a:pt x="3221887" y="1492485"/>
                  <a:pt x="3221888" y="1239980"/>
                </a:cubicBezTo>
                <a:cubicBezTo>
                  <a:pt x="3221887" y="987475"/>
                  <a:pt x="3017193" y="782779"/>
                  <a:pt x="2764687" y="782779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3" name="Rounded Rectangle 1">
            <a:extLst>
              <a:ext uri="{FF2B5EF4-FFF2-40B4-BE49-F238E27FC236}">
                <a16:creationId xmlns="" xmlns:a16="http://schemas.microsoft.com/office/drawing/2014/main" id="{226CB93D-C414-4603-80FA-37B475FBE646}"/>
              </a:ext>
            </a:extLst>
          </p:cNvPr>
          <p:cNvSpPr/>
          <p:nvPr/>
        </p:nvSpPr>
        <p:spPr>
          <a:xfrm rot="2648398">
            <a:off x="10212893" y="5289215"/>
            <a:ext cx="152994" cy="391286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4" name="Freeform 20">
            <a:extLst>
              <a:ext uri="{FF2B5EF4-FFF2-40B4-BE49-F238E27FC236}">
                <a16:creationId xmlns="" xmlns:a16="http://schemas.microsoft.com/office/drawing/2014/main" id="{775FE64C-F807-4583-B285-B6AD012D8E51}"/>
              </a:ext>
            </a:extLst>
          </p:cNvPr>
          <p:cNvSpPr/>
          <p:nvPr/>
        </p:nvSpPr>
        <p:spPr>
          <a:xfrm flipH="1">
            <a:off x="9788764" y="6263762"/>
            <a:ext cx="333882" cy="321039"/>
          </a:xfrm>
          <a:custGeom>
            <a:avLst/>
            <a:gdLst/>
            <a:ahLst/>
            <a:cxnLst/>
            <a:rect l="l" t="t" r="r" b="b"/>
            <a:pathLst>
              <a:path w="3948393" h="3817544">
                <a:moveTo>
                  <a:pt x="1888045" y="2370407"/>
                </a:moveTo>
                <a:lnTo>
                  <a:pt x="1180379" y="2998560"/>
                </a:lnTo>
                <a:lnTo>
                  <a:pt x="695350" y="2712314"/>
                </a:lnTo>
                <a:lnTo>
                  <a:pt x="703301" y="3014463"/>
                </a:lnTo>
                <a:lnTo>
                  <a:pt x="1888044" y="3817544"/>
                </a:lnTo>
                <a:cubicBezTo>
                  <a:pt x="1885393" y="3356368"/>
                  <a:pt x="1874793" y="2911096"/>
                  <a:pt x="1888045" y="2370407"/>
                </a:cubicBezTo>
                <a:close/>
                <a:moveTo>
                  <a:pt x="2059390" y="2370407"/>
                </a:moveTo>
                <a:cubicBezTo>
                  <a:pt x="2072642" y="2911096"/>
                  <a:pt x="2062042" y="3356368"/>
                  <a:pt x="2059391" y="3817544"/>
                </a:cubicBezTo>
                <a:lnTo>
                  <a:pt x="3244134" y="3014463"/>
                </a:lnTo>
                <a:lnTo>
                  <a:pt x="3252085" y="2712314"/>
                </a:lnTo>
                <a:lnTo>
                  <a:pt x="2767056" y="2998560"/>
                </a:lnTo>
                <a:close/>
                <a:moveTo>
                  <a:pt x="733907" y="1451867"/>
                </a:moveTo>
                <a:lnTo>
                  <a:pt x="0" y="2113471"/>
                </a:lnTo>
                <a:lnTo>
                  <a:pt x="1170450" y="2848461"/>
                </a:lnTo>
                <a:lnTo>
                  <a:pt x="1919327" y="2170968"/>
                </a:lnTo>
                <a:close/>
                <a:moveTo>
                  <a:pt x="3206900" y="1451867"/>
                </a:moveTo>
                <a:lnTo>
                  <a:pt x="2021479" y="2170968"/>
                </a:lnTo>
                <a:lnTo>
                  <a:pt x="2770356" y="2848461"/>
                </a:lnTo>
                <a:lnTo>
                  <a:pt x="3940806" y="2113471"/>
                </a:lnTo>
                <a:close/>
                <a:moveTo>
                  <a:pt x="1195981" y="0"/>
                </a:moveTo>
                <a:lnTo>
                  <a:pt x="10560" y="719101"/>
                </a:lnTo>
                <a:lnTo>
                  <a:pt x="759438" y="1396594"/>
                </a:lnTo>
                <a:lnTo>
                  <a:pt x="1929887" y="661605"/>
                </a:lnTo>
                <a:close/>
                <a:moveTo>
                  <a:pt x="2762973" y="0"/>
                </a:moveTo>
                <a:lnTo>
                  <a:pt x="2029067" y="661605"/>
                </a:lnTo>
                <a:lnTo>
                  <a:pt x="3199516" y="1396594"/>
                </a:lnTo>
                <a:lnTo>
                  <a:pt x="3948393" y="7191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5" name="Donut 6">
            <a:extLst>
              <a:ext uri="{FF2B5EF4-FFF2-40B4-BE49-F238E27FC236}">
                <a16:creationId xmlns="" xmlns:a16="http://schemas.microsoft.com/office/drawing/2014/main" id="{C028CA77-1F10-405A-AD50-7A9CA778F10A}"/>
              </a:ext>
            </a:extLst>
          </p:cNvPr>
          <p:cNvSpPr>
            <a:spLocks noChangeAspect="1"/>
          </p:cNvSpPr>
          <p:nvPr/>
        </p:nvSpPr>
        <p:spPr>
          <a:xfrm>
            <a:off x="11647294" y="4616186"/>
            <a:ext cx="333882" cy="33388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6" name="Freeform 22">
            <a:extLst>
              <a:ext uri="{FF2B5EF4-FFF2-40B4-BE49-F238E27FC236}">
                <a16:creationId xmlns="" xmlns:a16="http://schemas.microsoft.com/office/drawing/2014/main" id="{7362BF65-9D66-4FF5-A2B6-F8A0AE1B58BF}"/>
              </a:ext>
            </a:extLst>
          </p:cNvPr>
          <p:cNvSpPr>
            <a:spLocks noChangeAspect="1"/>
          </p:cNvSpPr>
          <p:nvPr/>
        </p:nvSpPr>
        <p:spPr>
          <a:xfrm rot="8580000">
            <a:off x="8038476" y="6190934"/>
            <a:ext cx="334774" cy="333882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7" name="Oval 10">
            <a:extLst>
              <a:ext uri="{FF2B5EF4-FFF2-40B4-BE49-F238E27FC236}">
                <a16:creationId xmlns="" xmlns:a16="http://schemas.microsoft.com/office/drawing/2014/main" id="{960ABB59-33C6-488F-8A15-722A61D0B764}"/>
              </a:ext>
            </a:extLst>
          </p:cNvPr>
          <p:cNvSpPr/>
          <p:nvPr/>
        </p:nvSpPr>
        <p:spPr>
          <a:xfrm>
            <a:off x="11116909" y="3215454"/>
            <a:ext cx="274046" cy="272660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8" name="Freeform 23">
            <a:extLst>
              <a:ext uri="{FF2B5EF4-FFF2-40B4-BE49-F238E27FC236}">
                <a16:creationId xmlns="" xmlns:a16="http://schemas.microsoft.com/office/drawing/2014/main" id="{036FD76F-9545-411F-939C-DF41ED863657}"/>
              </a:ext>
            </a:extLst>
          </p:cNvPr>
          <p:cNvSpPr>
            <a:spLocks noChangeAspect="1"/>
          </p:cNvSpPr>
          <p:nvPr/>
        </p:nvSpPr>
        <p:spPr>
          <a:xfrm flipH="1">
            <a:off x="9698960" y="1399804"/>
            <a:ext cx="381264" cy="242587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9" name="Freeform 24">
            <a:extLst>
              <a:ext uri="{FF2B5EF4-FFF2-40B4-BE49-F238E27FC236}">
                <a16:creationId xmlns="" xmlns:a16="http://schemas.microsoft.com/office/drawing/2014/main" id="{31CAAE36-7632-495C-8737-3618542AD762}"/>
              </a:ext>
            </a:extLst>
          </p:cNvPr>
          <p:cNvSpPr/>
          <p:nvPr/>
        </p:nvSpPr>
        <p:spPr>
          <a:xfrm flipH="1">
            <a:off x="7836450" y="117212"/>
            <a:ext cx="273937" cy="274090"/>
          </a:xfrm>
          <a:custGeom>
            <a:avLst/>
            <a:gdLst/>
            <a:ahLst/>
            <a:cxnLst/>
            <a:rect l="l" t="t" r="r" b="b"/>
            <a:pathLst>
              <a:path w="2488805" h="2473621">
                <a:moveTo>
                  <a:pt x="1244564" y="0"/>
                </a:moveTo>
                <a:cubicBezTo>
                  <a:pt x="1244510" y="2"/>
                  <a:pt x="1244456" y="4"/>
                  <a:pt x="1244403" y="22"/>
                </a:cubicBezTo>
                <a:cubicBezTo>
                  <a:pt x="1244349" y="4"/>
                  <a:pt x="1244295" y="2"/>
                  <a:pt x="1244241" y="0"/>
                </a:cubicBezTo>
                <a:lnTo>
                  <a:pt x="1244241" y="44"/>
                </a:lnTo>
                <a:cubicBezTo>
                  <a:pt x="830610" y="15046"/>
                  <a:pt x="631539" y="347752"/>
                  <a:pt x="626522" y="649408"/>
                </a:cubicBezTo>
                <a:cubicBezTo>
                  <a:pt x="618710" y="1030167"/>
                  <a:pt x="753639" y="1253931"/>
                  <a:pt x="824779" y="1348099"/>
                </a:cubicBezTo>
                <a:cubicBezTo>
                  <a:pt x="887989" y="1431697"/>
                  <a:pt x="984094" y="1590503"/>
                  <a:pt x="873647" y="1645186"/>
                </a:cubicBezTo>
                <a:cubicBezTo>
                  <a:pt x="574796" y="1787663"/>
                  <a:pt x="318232" y="1887856"/>
                  <a:pt x="183234" y="1990691"/>
                </a:cubicBezTo>
                <a:cubicBezTo>
                  <a:pt x="-38127" y="2175453"/>
                  <a:pt x="-3140" y="2386642"/>
                  <a:pt x="10705" y="2473621"/>
                </a:cubicBezTo>
                <a:lnTo>
                  <a:pt x="1244403" y="2472578"/>
                </a:lnTo>
                <a:lnTo>
                  <a:pt x="2478100" y="2473621"/>
                </a:lnTo>
                <a:cubicBezTo>
                  <a:pt x="2491945" y="2386642"/>
                  <a:pt x="2526932" y="2175453"/>
                  <a:pt x="2305571" y="1990691"/>
                </a:cubicBezTo>
                <a:cubicBezTo>
                  <a:pt x="2170573" y="1887856"/>
                  <a:pt x="1914009" y="1787663"/>
                  <a:pt x="1615158" y="1645186"/>
                </a:cubicBezTo>
                <a:cubicBezTo>
                  <a:pt x="1504711" y="1590503"/>
                  <a:pt x="1600816" y="1431697"/>
                  <a:pt x="1664026" y="1348099"/>
                </a:cubicBezTo>
                <a:cubicBezTo>
                  <a:pt x="1735166" y="1253931"/>
                  <a:pt x="1870095" y="1030167"/>
                  <a:pt x="1862283" y="649408"/>
                </a:cubicBezTo>
                <a:cubicBezTo>
                  <a:pt x="1857266" y="347752"/>
                  <a:pt x="1658195" y="15046"/>
                  <a:pt x="1244564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0" name="Rectangle 6">
            <a:extLst>
              <a:ext uri="{FF2B5EF4-FFF2-40B4-BE49-F238E27FC236}">
                <a16:creationId xmlns="" xmlns:a16="http://schemas.microsoft.com/office/drawing/2014/main" id="{9AE21779-FCA2-4689-80E3-511D4A29396B}"/>
              </a:ext>
            </a:extLst>
          </p:cNvPr>
          <p:cNvSpPr>
            <a:spLocks noChangeAspect="1"/>
          </p:cNvSpPr>
          <p:nvPr/>
        </p:nvSpPr>
        <p:spPr>
          <a:xfrm>
            <a:off x="10760211" y="1197143"/>
            <a:ext cx="269910" cy="275443"/>
          </a:xfrm>
          <a:custGeom>
            <a:avLst/>
            <a:gdLst/>
            <a:ahLst/>
            <a:cxnLst/>
            <a:rect l="l" t="t" r="r" b="b"/>
            <a:pathLst>
              <a:path w="3860876" h="3940019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1" name="Down Arrow 1">
            <a:extLst>
              <a:ext uri="{FF2B5EF4-FFF2-40B4-BE49-F238E27FC236}">
                <a16:creationId xmlns="" xmlns:a16="http://schemas.microsoft.com/office/drawing/2014/main" id="{F9487D6C-6343-4CB1-BE87-2FBD700C398D}"/>
              </a:ext>
            </a:extLst>
          </p:cNvPr>
          <p:cNvSpPr>
            <a:spLocks noChangeAspect="1"/>
          </p:cNvSpPr>
          <p:nvPr/>
        </p:nvSpPr>
        <p:spPr>
          <a:xfrm>
            <a:off x="11638276" y="5924881"/>
            <a:ext cx="187553" cy="275443"/>
          </a:xfrm>
          <a:custGeom>
            <a:avLst/>
            <a:gdLst/>
            <a:ahLst/>
            <a:cxnLst/>
            <a:rect l="l" t="t" r="r" b="b"/>
            <a:pathLst>
              <a:path w="2745756" h="4032448">
                <a:moveTo>
                  <a:pt x="1622229" y="1008112"/>
                </a:moveTo>
                <a:lnTo>
                  <a:pt x="2371247" y="1008112"/>
                </a:lnTo>
                <a:lnTo>
                  <a:pt x="2371247" y="3081405"/>
                </a:lnTo>
                <a:lnTo>
                  <a:pt x="2745756" y="3081405"/>
                </a:lnTo>
                <a:lnTo>
                  <a:pt x="1996738" y="4032448"/>
                </a:lnTo>
                <a:lnTo>
                  <a:pt x="1247720" y="3081405"/>
                </a:lnTo>
                <a:lnTo>
                  <a:pt x="1622229" y="3081405"/>
                </a:lnTo>
                <a:close/>
                <a:moveTo>
                  <a:pt x="749018" y="0"/>
                </a:moveTo>
                <a:lnTo>
                  <a:pt x="1498036" y="951043"/>
                </a:lnTo>
                <a:lnTo>
                  <a:pt x="1123527" y="951043"/>
                </a:lnTo>
                <a:lnTo>
                  <a:pt x="1123527" y="3024336"/>
                </a:lnTo>
                <a:lnTo>
                  <a:pt x="374509" y="3024336"/>
                </a:lnTo>
                <a:lnTo>
                  <a:pt x="374509" y="951043"/>
                </a:lnTo>
                <a:lnTo>
                  <a:pt x="0" y="9510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2" name="Rounded Rectangle 1">
            <a:extLst>
              <a:ext uri="{FF2B5EF4-FFF2-40B4-BE49-F238E27FC236}">
                <a16:creationId xmlns="" xmlns:a16="http://schemas.microsoft.com/office/drawing/2014/main" id="{8C211A21-E6DF-4915-A0DB-60DCEFF35347}"/>
              </a:ext>
            </a:extLst>
          </p:cNvPr>
          <p:cNvSpPr>
            <a:spLocks noChangeAspect="1"/>
          </p:cNvSpPr>
          <p:nvPr/>
        </p:nvSpPr>
        <p:spPr>
          <a:xfrm>
            <a:off x="6453645" y="1046903"/>
            <a:ext cx="168210" cy="284844"/>
          </a:xfrm>
          <a:custGeom>
            <a:avLst/>
            <a:gdLst/>
            <a:ahLst/>
            <a:cxnLst/>
            <a:rect l="l" t="t" r="r" b="b"/>
            <a:pathLst>
              <a:path w="2340000" h="3962520">
                <a:moveTo>
                  <a:pt x="437437" y="3058315"/>
                </a:moveTo>
                <a:lnTo>
                  <a:pt x="1877437" y="3058315"/>
                </a:lnTo>
                <a:lnTo>
                  <a:pt x="1877437" y="3526315"/>
                </a:lnTo>
                <a:lnTo>
                  <a:pt x="437437" y="3526315"/>
                </a:lnTo>
                <a:close/>
                <a:moveTo>
                  <a:pt x="437437" y="2464263"/>
                </a:moveTo>
                <a:lnTo>
                  <a:pt x="1877437" y="2464263"/>
                </a:lnTo>
                <a:lnTo>
                  <a:pt x="1877437" y="2932263"/>
                </a:lnTo>
                <a:lnTo>
                  <a:pt x="437437" y="2932263"/>
                </a:lnTo>
                <a:close/>
                <a:moveTo>
                  <a:pt x="437437" y="1870211"/>
                </a:moveTo>
                <a:lnTo>
                  <a:pt x="1877437" y="1870211"/>
                </a:lnTo>
                <a:lnTo>
                  <a:pt x="1877437" y="2338211"/>
                </a:lnTo>
                <a:lnTo>
                  <a:pt x="437437" y="2338211"/>
                </a:lnTo>
                <a:close/>
                <a:moveTo>
                  <a:pt x="437437" y="1276159"/>
                </a:moveTo>
                <a:lnTo>
                  <a:pt x="1877437" y="1276159"/>
                </a:lnTo>
                <a:lnTo>
                  <a:pt x="1877437" y="1744159"/>
                </a:lnTo>
                <a:lnTo>
                  <a:pt x="437437" y="1744159"/>
                </a:lnTo>
                <a:close/>
                <a:moveTo>
                  <a:pt x="437437" y="682107"/>
                </a:moveTo>
                <a:lnTo>
                  <a:pt x="1877437" y="682107"/>
                </a:lnTo>
                <a:lnTo>
                  <a:pt x="1877437" y="1150107"/>
                </a:lnTo>
                <a:lnTo>
                  <a:pt x="437437" y="1150107"/>
                </a:lnTo>
                <a:close/>
                <a:moveTo>
                  <a:pt x="270000" y="538035"/>
                </a:moveTo>
                <a:lnTo>
                  <a:pt x="270000" y="3692320"/>
                </a:lnTo>
                <a:lnTo>
                  <a:pt x="2070000" y="3692320"/>
                </a:lnTo>
                <a:lnTo>
                  <a:pt x="2070000" y="538035"/>
                </a:lnTo>
                <a:close/>
                <a:moveTo>
                  <a:pt x="983190" y="0"/>
                </a:moveTo>
                <a:lnTo>
                  <a:pt x="1356810" y="0"/>
                </a:lnTo>
                <a:cubicBezTo>
                  <a:pt x="1412713" y="0"/>
                  <a:pt x="1458032" y="45319"/>
                  <a:pt x="1458032" y="101222"/>
                </a:cubicBezTo>
                <a:lnTo>
                  <a:pt x="1458032" y="251184"/>
                </a:lnTo>
                <a:lnTo>
                  <a:pt x="1949992" y="251184"/>
                </a:lnTo>
                <a:cubicBezTo>
                  <a:pt x="2165387" y="251184"/>
                  <a:pt x="2340000" y="425797"/>
                  <a:pt x="2340000" y="641192"/>
                </a:cubicBezTo>
                <a:lnTo>
                  <a:pt x="2340000" y="3572512"/>
                </a:lnTo>
                <a:cubicBezTo>
                  <a:pt x="2340000" y="3787907"/>
                  <a:pt x="2165387" y="3962520"/>
                  <a:pt x="1949992" y="3962520"/>
                </a:cubicBezTo>
                <a:lnTo>
                  <a:pt x="390008" y="3962520"/>
                </a:lnTo>
                <a:cubicBezTo>
                  <a:pt x="174613" y="3962520"/>
                  <a:pt x="0" y="3787907"/>
                  <a:pt x="0" y="3572512"/>
                </a:cubicBezTo>
                <a:lnTo>
                  <a:pt x="0" y="641192"/>
                </a:lnTo>
                <a:cubicBezTo>
                  <a:pt x="0" y="425797"/>
                  <a:pt x="174613" y="251184"/>
                  <a:pt x="390008" y="251184"/>
                </a:cubicBezTo>
                <a:lnTo>
                  <a:pt x="881968" y="251184"/>
                </a:lnTo>
                <a:lnTo>
                  <a:pt x="881968" y="101222"/>
                </a:lnTo>
                <a:cubicBezTo>
                  <a:pt x="881968" y="45319"/>
                  <a:pt x="927287" y="0"/>
                  <a:pt x="9831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3" name="Down Arrow 1">
            <a:extLst>
              <a:ext uri="{FF2B5EF4-FFF2-40B4-BE49-F238E27FC236}">
                <a16:creationId xmlns="" xmlns:a16="http://schemas.microsoft.com/office/drawing/2014/main" id="{C7833722-2189-45C8-911A-C91231638D13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10475522" y="2003284"/>
            <a:ext cx="241238" cy="270910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4" name="Trapezoid 1">
            <a:extLst>
              <a:ext uri="{FF2B5EF4-FFF2-40B4-BE49-F238E27FC236}">
                <a16:creationId xmlns="" xmlns:a16="http://schemas.microsoft.com/office/drawing/2014/main" id="{C2958EEC-3E11-4D42-8E2E-C137B89D9EB4}"/>
              </a:ext>
            </a:extLst>
          </p:cNvPr>
          <p:cNvSpPr>
            <a:spLocks noChangeAspect="1"/>
          </p:cNvSpPr>
          <p:nvPr/>
        </p:nvSpPr>
        <p:spPr>
          <a:xfrm rot="10800000">
            <a:off x="6721600" y="6241761"/>
            <a:ext cx="270910" cy="207291"/>
          </a:xfrm>
          <a:custGeom>
            <a:avLst/>
            <a:gdLst/>
            <a:ahLst/>
            <a:cxnLst/>
            <a:rect l="l" t="t" r="r" b="b"/>
            <a:pathLst>
              <a:path w="4032450" h="3085493">
                <a:moveTo>
                  <a:pt x="2031235" y="914400"/>
                </a:moveTo>
                <a:cubicBezTo>
                  <a:pt x="1778730" y="914400"/>
                  <a:pt x="1574035" y="709705"/>
                  <a:pt x="1574035" y="457200"/>
                </a:cubicBezTo>
                <a:cubicBezTo>
                  <a:pt x="1574035" y="204695"/>
                  <a:pt x="1778730" y="0"/>
                  <a:pt x="2031235" y="0"/>
                </a:cubicBezTo>
                <a:cubicBezTo>
                  <a:pt x="2283740" y="0"/>
                  <a:pt x="2488435" y="204695"/>
                  <a:pt x="2488435" y="457200"/>
                </a:cubicBezTo>
                <a:cubicBezTo>
                  <a:pt x="2488435" y="709705"/>
                  <a:pt x="2283740" y="914400"/>
                  <a:pt x="2031235" y="914400"/>
                </a:cubicBezTo>
                <a:close/>
                <a:moveTo>
                  <a:pt x="2027221" y="1676379"/>
                </a:moveTo>
                <a:cubicBezTo>
                  <a:pt x="1695962" y="1681222"/>
                  <a:pt x="1438124" y="1575543"/>
                  <a:pt x="1178491" y="1462818"/>
                </a:cubicBezTo>
                <a:cubicBezTo>
                  <a:pt x="997473" y="1361700"/>
                  <a:pt x="986071" y="1274491"/>
                  <a:pt x="1016728" y="1189772"/>
                </a:cubicBezTo>
                <a:cubicBezTo>
                  <a:pt x="1053516" y="1098266"/>
                  <a:pt x="1135752" y="1026643"/>
                  <a:pt x="1293451" y="1098789"/>
                </a:cubicBezTo>
                <a:cubicBezTo>
                  <a:pt x="1500404" y="1268629"/>
                  <a:pt x="2162600" y="1406904"/>
                  <a:pt x="2571881" y="1166424"/>
                </a:cubicBezTo>
                <a:cubicBezTo>
                  <a:pt x="2683927" y="1084177"/>
                  <a:pt x="2912979" y="1019582"/>
                  <a:pt x="2972758" y="1164419"/>
                </a:cubicBezTo>
                <a:cubicBezTo>
                  <a:pt x="2987704" y="1212096"/>
                  <a:pt x="2993198" y="1252048"/>
                  <a:pt x="2989563" y="1286778"/>
                </a:cubicBezTo>
                <a:cubicBezTo>
                  <a:pt x="2978656" y="1390968"/>
                  <a:pt x="2885587" y="1448164"/>
                  <a:pt x="2719030" y="1525944"/>
                </a:cubicBezTo>
                <a:cubicBezTo>
                  <a:pt x="2451164" y="1630778"/>
                  <a:pt x="2225977" y="1673472"/>
                  <a:pt x="2027221" y="1676379"/>
                </a:cubicBezTo>
                <a:close/>
                <a:moveTo>
                  <a:pt x="2060359" y="2384240"/>
                </a:moveTo>
                <a:cubicBezTo>
                  <a:pt x="1394097" y="2387719"/>
                  <a:pt x="863452" y="2121053"/>
                  <a:pt x="679484" y="1997056"/>
                </a:cubicBezTo>
                <a:cubicBezTo>
                  <a:pt x="549375" y="1924911"/>
                  <a:pt x="425752" y="1821728"/>
                  <a:pt x="517720" y="1662586"/>
                </a:cubicBezTo>
                <a:cubicBezTo>
                  <a:pt x="651347" y="1537002"/>
                  <a:pt x="734391" y="1582761"/>
                  <a:pt x="863420" y="1678116"/>
                </a:cubicBezTo>
                <a:cubicBezTo>
                  <a:pt x="1176163" y="1799857"/>
                  <a:pt x="1865977" y="2417593"/>
                  <a:pt x="3208759" y="1655572"/>
                </a:cubicBezTo>
                <a:cubicBezTo>
                  <a:pt x="3361860" y="1547355"/>
                  <a:pt x="3480881" y="1600941"/>
                  <a:pt x="3531465" y="1705974"/>
                </a:cubicBezTo>
                <a:cubicBezTo>
                  <a:pt x="3544425" y="1734364"/>
                  <a:pt x="3549052" y="1761627"/>
                  <a:pt x="3546492" y="1787833"/>
                </a:cubicBezTo>
                <a:cubicBezTo>
                  <a:pt x="3538815" y="1866453"/>
                  <a:pt x="3466473" y="1935559"/>
                  <a:pt x="3360505" y="1997057"/>
                </a:cubicBezTo>
                <a:cubicBezTo>
                  <a:pt x="2908694" y="2282815"/>
                  <a:pt x="2460115" y="2382153"/>
                  <a:pt x="2060359" y="2384240"/>
                </a:cubicBezTo>
                <a:close/>
                <a:moveTo>
                  <a:pt x="2129199" y="3084855"/>
                </a:moveTo>
                <a:cubicBezTo>
                  <a:pt x="1410135" y="3099816"/>
                  <a:pt x="735083" y="2850306"/>
                  <a:pt x="192432" y="2495222"/>
                </a:cubicBezTo>
                <a:cubicBezTo>
                  <a:pt x="71522" y="2441114"/>
                  <a:pt x="-61299" y="2265791"/>
                  <a:pt x="30671" y="2133701"/>
                </a:cubicBezTo>
                <a:cubicBezTo>
                  <a:pt x="155100" y="2023149"/>
                  <a:pt x="311719" y="2106476"/>
                  <a:pt x="399360" y="2185301"/>
                </a:cubicBezTo>
                <a:cubicBezTo>
                  <a:pt x="586943" y="2302537"/>
                  <a:pt x="1960913" y="3339604"/>
                  <a:pt x="3688958" y="2131192"/>
                </a:cubicBezTo>
                <a:cubicBezTo>
                  <a:pt x="3828264" y="2013959"/>
                  <a:pt x="3956485" y="2090087"/>
                  <a:pt x="4011664" y="2172576"/>
                </a:cubicBezTo>
                <a:cubicBezTo>
                  <a:pt x="4027692" y="2203596"/>
                  <a:pt x="4033946" y="2234898"/>
                  <a:pt x="4032153" y="2265496"/>
                </a:cubicBezTo>
                <a:cubicBezTo>
                  <a:pt x="4026775" y="2357288"/>
                  <a:pt x="3948972" y="2442742"/>
                  <a:pt x="3845304" y="2495222"/>
                </a:cubicBezTo>
                <a:cubicBezTo>
                  <a:pt x="3274368" y="2901596"/>
                  <a:pt x="2688471" y="3073220"/>
                  <a:pt x="2129199" y="30848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5" name="Donut 3">
            <a:extLst>
              <a:ext uri="{FF2B5EF4-FFF2-40B4-BE49-F238E27FC236}">
                <a16:creationId xmlns="" xmlns:a16="http://schemas.microsoft.com/office/drawing/2014/main" id="{BE3C86A4-1102-475A-8BE9-AF5AA5055F1C}"/>
              </a:ext>
            </a:extLst>
          </p:cNvPr>
          <p:cNvSpPr>
            <a:spLocks noChangeAspect="1"/>
          </p:cNvSpPr>
          <p:nvPr/>
        </p:nvSpPr>
        <p:spPr>
          <a:xfrm>
            <a:off x="7436843" y="1065709"/>
            <a:ext cx="325272" cy="277476"/>
          </a:xfrm>
          <a:custGeom>
            <a:avLst/>
            <a:gdLst/>
            <a:ahLst/>
            <a:cxnLst/>
            <a:rect l="l" t="t" r="r" b="b"/>
            <a:pathLst>
              <a:path w="3925206" h="3348424">
                <a:moveTo>
                  <a:pt x="3242112" y="2272794"/>
                </a:moveTo>
                <a:cubicBezTo>
                  <a:pt x="3115082" y="2260231"/>
                  <a:pt x="3000452" y="2364880"/>
                  <a:pt x="3016921" y="2497371"/>
                </a:cubicBezTo>
                <a:lnTo>
                  <a:pt x="3435974" y="2497371"/>
                </a:lnTo>
                <a:cubicBezTo>
                  <a:pt x="3428947" y="2380544"/>
                  <a:pt x="3369142" y="2285357"/>
                  <a:pt x="3242112" y="2272794"/>
                </a:cubicBezTo>
                <a:close/>
                <a:moveTo>
                  <a:pt x="3242112" y="1883779"/>
                </a:moveTo>
                <a:cubicBezTo>
                  <a:pt x="3733878" y="1896431"/>
                  <a:pt x="3893010" y="2355773"/>
                  <a:pt x="3900115" y="2477857"/>
                </a:cubicBezTo>
                <a:cubicBezTo>
                  <a:pt x="3907220" y="2599941"/>
                  <a:pt x="3904130" y="2640444"/>
                  <a:pt x="3906136" y="2721736"/>
                </a:cubicBezTo>
                <a:lnTo>
                  <a:pt x="3506761" y="2727198"/>
                </a:lnTo>
                <a:lnTo>
                  <a:pt x="3007675" y="2728631"/>
                </a:lnTo>
                <a:cubicBezTo>
                  <a:pt x="3027968" y="2911589"/>
                  <a:pt x="3137547" y="2975072"/>
                  <a:pt x="3265609" y="2975072"/>
                </a:cubicBezTo>
                <a:cubicBezTo>
                  <a:pt x="3395909" y="2975042"/>
                  <a:pt x="3396904" y="2940955"/>
                  <a:pt x="3566366" y="2846944"/>
                </a:cubicBezTo>
                <a:lnTo>
                  <a:pt x="3850889" y="3014883"/>
                </a:lnTo>
                <a:cubicBezTo>
                  <a:pt x="3733332" y="3178373"/>
                  <a:pt x="3564767" y="3345324"/>
                  <a:pt x="3242112" y="3348424"/>
                </a:cubicBezTo>
                <a:cubicBezTo>
                  <a:pt x="2888283" y="3337127"/>
                  <a:pt x="2509790" y="3020551"/>
                  <a:pt x="2509790" y="2616101"/>
                </a:cubicBezTo>
                <a:cubicBezTo>
                  <a:pt x="2509790" y="2211651"/>
                  <a:pt x="2750347" y="1871126"/>
                  <a:pt x="3242112" y="1883779"/>
                </a:cubicBezTo>
                <a:close/>
                <a:moveTo>
                  <a:pt x="2201538" y="1640945"/>
                </a:moveTo>
                <a:lnTo>
                  <a:pt x="2178041" y="2056288"/>
                </a:lnTo>
                <a:lnTo>
                  <a:pt x="2407579" y="2056288"/>
                </a:lnTo>
                <a:lnTo>
                  <a:pt x="2407579" y="2364634"/>
                </a:lnTo>
                <a:lnTo>
                  <a:pt x="2178041" y="2364634"/>
                </a:lnTo>
                <a:lnTo>
                  <a:pt x="2178041" y="2931754"/>
                </a:lnTo>
                <a:cubicBezTo>
                  <a:pt x="2185611" y="3070135"/>
                  <a:pt x="2295005" y="3075356"/>
                  <a:pt x="2459217" y="2994419"/>
                </a:cubicBezTo>
                <a:cubicBezTo>
                  <a:pt x="2443553" y="3099180"/>
                  <a:pt x="2451386" y="3180444"/>
                  <a:pt x="2412226" y="3308699"/>
                </a:cubicBezTo>
                <a:cubicBezTo>
                  <a:pt x="2239462" y="3345251"/>
                  <a:pt x="2176341" y="3350467"/>
                  <a:pt x="1964415" y="3347850"/>
                </a:cubicBezTo>
                <a:cubicBezTo>
                  <a:pt x="1849515" y="3347850"/>
                  <a:pt x="1756369" y="3254704"/>
                  <a:pt x="1756367" y="3139802"/>
                </a:cubicBezTo>
                <a:lnTo>
                  <a:pt x="1753727" y="3139802"/>
                </a:lnTo>
                <a:lnTo>
                  <a:pt x="1753727" y="2364634"/>
                </a:lnTo>
                <a:lnTo>
                  <a:pt x="1559627" y="2364634"/>
                </a:lnTo>
                <a:lnTo>
                  <a:pt x="1559627" y="2056288"/>
                </a:lnTo>
                <a:lnTo>
                  <a:pt x="1753727" y="2056288"/>
                </a:lnTo>
                <a:lnTo>
                  <a:pt x="1753727" y="1805414"/>
                </a:lnTo>
                <a:close/>
                <a:moveTo>
                  <a:pt x="0" y="1559869"/>
                </a:moveTo>
                <a:lnTo>
                  <a:pt x="870533" y="1559869"/>
                </a:lnTo>
                <a:lnTo>
                  <a:pt x="870533" y="1868216"/>
                </a:lnTo>
                <a:lnTo>
                  <a:pt x="700385" y="1868216"/>
                </a:lnTo>
                <a:lnTo>
                  <a:pt x="700385" y="3040078"/>
                </a:lnTo>
                <a:lnTo>
                  <a:pt x="1079673" y="3040078"/>
                </a:lnTo>
                <a:lnTo>
                  <a:pt x="1079673" y="2721691"/>
                </a:lnTo>
                <a:lnTo>
                  <a:pt x="1503649" y="2721691"/>
                </a:lnTo>
                <a:lnTo>
                  <a:pt x="1503649" y="3040078"/>
                </a:lnTo>
                <a:lnTo>
                  <a:pt x="1503649" y="3125297"/>
                </a:lnTo>
                <a:lnTo>
                  <a:pt x="1503649" y="3348424"/>
                </a:lnTo>
                <a:lnTo>
                  <a:pt x="2" y="3348424"/>
                </a:lnTo>
                <a:lnTo>
                  <a:pt x="2" y="3040078"/>
                </a:lnTo>
                <a:lnTo>
                  <a:pt x="160779" y="3040078"/>
                </a:lnTo>
                <a:lnTo>
                  <a:pt x="160779" y="1868216"/>
                </a:lnTo>
                <a:lnTo>
                  <a:pt x="0" y="1868216"/>
                </a:lnTo>
                <a:close/>
                <a:moveTo>
                  <a:pt x="2404792" y="1056835"/>
                </a:moveTo>
                <a:cubicBezTo>
                  <a:pt x="2653236" y="1053203"/>
                  <a:pt x="2846615" y="1132462"/>
                  <a:pt x="3041339" y="1217006"/>
                </a:cubicBezTo>
                <a:cubicBezTo>
                  <a:pt x="3177103" y="1292844"/>
                  <a:pt x="3185654" y="1358251"/>
                  <a:pt x="3162662" y="1421790"/>
                </a:cubicBezTo>
                <a:cubicBezTo>
                  <a:pt x="3135070" y="1490420"/>
                  <a:pt x="3073394" y="1544137"/>
                  <a:pt x="2955120" y="1490027"/>
                </a:cubicBezTo>
                <a:cubicBezTo>
                  <a:pt x="2799905" y="1362647"/>
                  <a:pt x="2303258" y="1258941"/>
                  <a:pt x="1996297" y="1439301"/>
                </a:cubicBezTo>
                <a:cubicBezTo>
                  <a:pt x="1912263" y="1500986"/>
                  <a:pt x="1740474" y="1549432"/>
                  <a:pt x="1695640" y="1440804"/>
                </a:cubicBezTo>
                <a:cubicBezTo>
                  <a:pt x="1684431" y="1405047"/>
                  <a:pt x="1680310" y="1375083"/>
                  <a:pt x="1683036" y="1349036"/>
                </a:cubicBezTo>
                <a:cubicBezTo>
                  <a:pt x="1691216" y="1270893"/>
                  <a:pt x="1761018" y="1227996"/>
                  <a:pt x="1885936" y="1169661"/>
                </a:cubicBezTo>
                <a:cubicBezTo>
                  <a:pt x="2086835" y="1091036"/>
                  <a:pt x="2255725" y="1059015"/>
                  <a:pt x="2404792" y="1056835"/>
                </a:cubicBezTo>
                <a:close/>
                <a:moveTo>
                  <a:pt x="2379939" y="525939"/>
                </a:moveTo>
                <a:cubicBezTo>
                  <a:pt x="2879635" y="523330"/>
                  <a:pt x="3277619" y="723329"/>
                  <a:pt x="3415595" y="816328"/>
                </a:cubicBezTo>
                <a:cubicBezTo>
                  <a:pt x="3513176" y="870436"/>
                  <a:pt x="3605894" y="947824"/>
                  <a:pt x="3536918" y="1067180"/>
                </a:cubicBezTo>
                <a:cubicBezTo>
                  <a:pt x="3436697" y="1161368"/>
                  <a:pt x="3374414" y="1127048"/>
                  <a:pt x="3277643" y="1055532"/>
                </a:cubicBezTo>
                <a:cubicBezTo>
                  <a:pt x="3043086" y="964227"/>
                  <a:pt x="2525726" y="500925"/>
                  <a:pt x="1518639" y="1072440"/>
                </a:cubicBezTo>
                <a:cubicBezTo>
                  <a:pt x="1403814" y="1153603"/>
                  <a:pt x="1314548" y="1113414"/>
                  <a:pt x="1276609" y="1034639"/>
                </a:cubicBezTo>
                <a:cubicBezTo>
                  <a:pt x="1266889" y="1013346"/>
                  <a:pt x="1263419" y="992899"/>
                  <a:pt x="1265339" y="973244"/>
                </a:cubicBezTo>
                <a:cubicBezTo>
                  <a:pt x="1271097" y="914280"/>
                  <a:pt x="1325354" y="862450"/>
                  <a:pt x="1404829" y="816327"/>
                </a:cubicBezTo>
                <a:cubicBezTo>
                  <a:pt x="1743688" y="602008"/>
                  <a:pt x="2080122" y="527504"/>
                  <a:pt x="2379939" y="525939"/>
                </a:cubicBezTo>
                <a:close/>
                <a:moveTo>
                  <a:pt x="2328309" y="478"/>
                </a:moveTo>
                <a:cubicBezTo>
                  <a:pt x="2867607" y="-10742"/>
                  <a:pt x="3373895" y="176390"/>
                  <a:pt x="3780883" y="442703"/>
                </a:cubicBezTo>
                <a:cubicBezTo>
                  <a:pt x="3871566" y="483284"/>
                  <a:pt x="3971181" y="614776"/>
                  <a:pt x="3902204" y="713843"/>
                </a:cubicBezTo>
                <a:cubicBezTo>
                  <a:pt x="3808883" y="796758"/>
                  <a:pt x="3691418" y="734262"/>
                  <a:pt x="3625688" y="675144"/>
                </a:cubicBezTo>
                <a:cubicBezTo>
                  <a:pt x="3485001" y="587217"/>
                  <a:pt x="2454523" y="-190583"/>
                  <a:pt x="1158490" y="715725"/>
                </a:cubicBezTo>
                <a:cubicBezTo>
                  <a:pt x="1054011" y="803650"/>
                  <a:pt x="957845" y="746554"/>
                  <a:pt x="916460" y="684687"/>
                </a:cubicBezTo>
                <a:cubicBezTo>
                  <a:pt x="904440" y="661422"/>
                  <a:pt x="899749" y="637946"/>
                  <a:pt x="901094" y="614998"/>
                </a:cubicBezTo>
                <a:cubicBezTo>
                  <a:pt x="905127" y="546153"/>
                  <a:pt x="963480" y="482063"/>
                  <a:pt x="1041231" y="442703"/>
                </a:cubicBezTo>
                <a:cubicBezTo>
                  <a:pt x="1469432" y="137923"/>
                  <a:pt x="1908855" y="9205"/>
                  <a:pt x="2328309" y="4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6" name="Isosceles Triangle 7">
            <a:extLst>
              <a:ext uri="{FF2B5EF4-FFF2-40B4-BE49-F238E27FC236}">
                <a16:creationId xmlns="" xmlns:a16="http://schemas.microsoft.com/office/drawing/2014/main" id="{DEE8C594-B9EB-474F-BBAB-4F5295523C90}"/>
              </a:ext>
            </a:extLst>
          </p:cNvPr>
          <p:cNvSpPr/>
          <p:nvPr/>
        </p:nvSpPr>
        <p:spPr>
          <a:xfrm>
            <a:off x="11576746" y="1051257"/>
            <a:ext cx="352030" cy="245291"/>
          </a:xfrm>
          <a:custGeom>
            <a:avLst/>
            <a:gdLst/>
            <a:ahLst/>
            <a:cxnLst/>
            <a:rect l="l" t="t" r="r" b="b"/>
            <a:pathLst>
              <a:path w="3974643" h="2769493">
                <a:moveTo>
                  <a:pt x="2571683" y="1503312"/>
                </a:moveTo>
                <a:lnTo>
                  <a:pt x="3971139" y="2769493"/>
                </a:lnTo>
                <a:lnTo>
                  <a:pt x="11139" y="2769493"/>
                </a:lnTo>
                <a:lnTo>
                  <a:pt x="1379949" y="1519144"/>
                </a:lnTo>
                <a:lnTo>
                  <a:pt x="1958490" y="2051854"/>
                </a:lnTo>
                <a:close/>
                <a:moveTo>
                  <a:pt x="3937314" y="281663"/>
                </a:moveTo>
                <a:lnTo>
                  <a:pt x="3937314" y="2593551"/>
                </a:lnTo>
                <a:lnTo>
                  <a:pt x="2677314" y="1415127"/>
                </a:lnTo>
                <a:lnTo>
                  <a:pt x="2832378" y="1270103"/>
                </a:lnTo>
                <a:close/>
                <a:moveTo>
                  <a:pt x="0" y="248514"/>
                </a:moveTo>
                <a:lnTo>
                  <a:pt x="1254302" y="1403451"/>
                </a:lnTo>
                <a:lnTo>
                  <a:pt x="0" y="2576545"/>
                </a:lnTo>
                <a:close/>
                <a:moveTo>
                  <a:pt x="7636" y="0"/>
                </a:moveTo>
                <a:lnTo>
                  <a:pt x="3974643" y="0"/>
                </a:lnTo>
                <a:lnTo>
                  <a:pt x="1962498" y="180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7" name="Rectangle 1">
            <a:extLst>
              <a:ext uri="{FF2B5EF4-FFF2-40B4-BE49-F238E27FC236}">
                <a16:creationId xmlns="" xmlns:a16="http://schemas.microsoft.com/office/drawing/2014/main" id="{DF13730B-BF75-4940-BCD3-5908F4567726}"/>
              </a:ext>
            </a:extLst>
          </p:cNvPr>
          <p:cNvSpPr>
            <a:spLocks noChangeAspect="1"/>
          </p:cNvSpPr>
          <p:nvPr/>
        </p:nvSpPr>
        <p:spPr>
          <a:xfrm rot="10800000">
            <a:off x="5777034" y="1748130"/>
            <a:ext cx="314167" cy="229746"/>
          </a:xfrm>
          <a:custGeom>
            <a:avLst/>
            <a:gdLst/>
            <a:ahLst/>
            <a:cxnLst/>
            <a:rect l="l" t="t" r="r" b="b"/>
            <a:pathLst>
              <a:path w="3741783" h="2736305">
                <a:moveTo>
                  <a:pt x="2292227" y="684001"/>
                </a:moveTo>
                <a:lnTo>
                  <a:pt x="2040227" y="684001"/>
                </a:lnTo>
                <a:lnTo>
                  <a:pt x="2040227" y="1"/>
                </a:lnTo>
                <a:lnTo>
                  <a:pt x="2292227" y="1"/>
                </a:lnTo>
                <a:close/>
                <a:moveTo>
                  <a:pt x="1884182" y="1044001"/>
                </a:moveTo>
                <a:lnTo>
                  <a:pt x="1632182" y="1044001"/>
                </a:lnTo>
                <a:lnTo>
                  <a:pt x="1632182" y="1"/>
                </a:lnTo>
                <a:lnTo>
                  <a:pt x="1884182" y="1"/>
                </a:lnTo>
                <a:close/>
                <a:moveTo>
                  <a:pt x="1476137" y="1476000"/>
                </a:moveTo>
                <a:lnTo>
                  <a:pt x="1224137" y="1476000"/>
                </a:lnTo>
                <a:lnTo>
                  <a:pt x="1224137" y="0"/>
                </a:lnTo>
                <a:lnTo>
                  <a:pt x="1476137" y="0"/>
                </a:lnTo>
                <a:close/>
                <a:moveTo>
                  <a:pt x="1068092" y="1944000"/>
                </a:moveTo>
                <a:lnTo>
                  <a:pt x="816092" y="1944000"/>
                </a:lnTo>
                <a:lnTo>
                  <a:pt x="816092" y="0"/>
                </a:lnTo>
                <a:lnTo>
                  <a:pt x="1068092" y="0"/>
                </a:lnTo>
                <a:close/>
                <a:moveTo>
                  <a:pt x="660047" y="2376000"/>
                </a:moveTo>
                <a:lnTo>
                  <a:pt x="408047" y="2376000"/>
                </a:lnTo>
                <a:lnTo>
                  <a:pt x="408047" y="0"/>
                </a:lnTo>
                <a:lnTo>
                  <a:pt x="660047" y="0"/>
                </a:lnTo>
                <a:close/>
                <a:moveTo>
                  <a:pt x="2448272" y="2484305"/>
                </a:moveTo>
                <a:lnTo>
                  <a:pt x="2448272" y="2072574"/>
                </a:lnTo>
                <a:lnTo>
                  <a:pt x="2036540" y="2484305"/>
                </a:lnTo>
                <a:close/>
                <a:moveTo>
                  <a:pt x="3139352" y="2484305"/>
                </a:moveTo>
                <a:lnTo>
                  <a:pt x="2700272" y="2045225"/>
                </a:lnTo>
                <a:lnTo>
                  <a:pt x="2700272" y="2484305"/>
                </a:lnTo>
                <a:close/>
                <a:moveTo>
                  <a:pt x="252000" y="2736304"/>
                </a:moveTo>
                <a:lnTo>
                  <a:pt x="0" y="2736304"/>
                </a:lnTo>
                <a:lnTo>
                  <a:pt x="0" y="0"/>
                </a:lnTo>
                <a:lnTo>
                  <a:pt x="252000" y="0"/>
                </a:lnTo>
                <a:close/>
                <a:moveTo>
                  <a:pt x="3741783" y="2736305"/>
                </a:moveTo>
                <a:lnTo>
                  <a:pt x="1437783" y="2736305"/>
                </a:lnTo>
                <a:lnTo>
                  <a:pt x="1575142" y="2594187"/>
                </a:lnTo>
                <a:lnTo>
                  <a:pt x="1570358" y="2594105"/>
                </a:lnTo>
                <a:lnTo>
                  <a:pt x="2448272" y="1716192"/>
                </a:lnTo>
                <a:lnTo>
                  <a:pt x="2448272" y="0"/>
                </a:lnTo>
                <a:lnTo>
                  <a:pt x="2700272" y="0"/>
                </a:lnTo>
                <a:lnTo>
                  <a:pt x="2700272" y="1688843"/>
                </a:lnTo>
                <a:lnTo>
                  <a:pt x="3495734" y="2484305"/>
                </a:lnTo>
                <a:lnTo>
                  <a:pt x="3498222" y="2484305"/>
                </a:lnTo>
                <a:lnTo>
                  <a:pt x="3570029" y="2558600"/>
                </a:lnTo>
                <a:lnTo>
                  <a:pt x="3646606" y="2635177"/>
                </a:lnTo>
                <a:lnTo>
                  <a:pt x="3644083" y="26352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8" name="Rounded Rectangle 1">
            <a:extLst>
              <a:ext uri="{FF2B5EF4-FFF2-40B4-BE49-F238E27FC236}">
                <a16:creationId xmlns="" xmlns:a16="http://schemas.microsoft.com/office/drawing/2014/main" id="{F6E466D2-9073-4108-A512-A16F6904B75E}"/>
              </a:ext>
            </a:extLst>
          </p:cNvPr>
          <p:cNvSpPr/>
          <p:nvPr/>
        </p:nvSpPr>
        <p:spPr>
          <a:xfrm>
            <a:off x="10850213" y="4705477"/>
            <a:ext cx="197120" cy="333882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9" name="Trapezoid 1">
            <a:extLst>
              <a:ext uri="{FF2B5EF4-FFF2-40B4-BE49-F238E27FC236}">
                <a16:creationId xmlns="" xmlns:a16="http://schemas.microsoft.com/office/drawing/2014/main" id="{90992C0E-6941-4233-8D91-BB89A5198AEE}"/>
              </a:ext>
            </a:extLst>
          </p:cNvPr>
          <p:cNvSpPr>
            <a:spLocks noChangeAspect="1"/>
          </p:cNvSpPr>
          <p:nvPr/>
        </p:nvSpPr>
        <p:spPr>
          <a:xfrm rot="16200000">
            <a:off x="8959002" y="6342293"/>
            <a:ext cx="261250" cy="333888"/>
          </a:xfrm>
          <a:custGeom>
            <a:avLst/>
            <a:gdLst/>
            <a:ahLst/>
            <a:cxnLst/>
            <a:rect l="l" t="t" r="r" b="b"/>
            <a:pathLst>
              <a:path w="3096344" h="3957254">
                <a:moveTo>
                  <a:pt x="2303155" y="2562083"/>
                </a:moveTo>
                <a:cubicBezTo>
                  <a:pt x="2294860" y="2642898"/>
                  <a:pt x="2224074" y="2687262"/>
                  <a:pt x="2097396" y="2747592"/>
                </a:cubicBezTo>
                <a:cubicBezTo>
                  <a:pt x="1554114" y="2964430"/>
                  <a:pt x="1241659" y="2838524"/>
                  <a:pt x="925708" y="2698628"/>
                </a:cubicBezTo>
                <a:cubicBezTo>
                  <a:pt x="788031" y="2620196"/>
                  <a:pt x="779359" y="2552553"/>
                  <a:pt x="802676" y="2486841"/>
                </a:cubicBezTo>
                <a:cubicBezTo>
                  <a:pt x="830656" y="2415864"/>
                  <a:pt x="893202" y="2360310"/>
                  <a:pt x="1013143" y="2416270"/>
                </a:cubicBezTo>
                <a:cubicBezTo>
                  <a:pt x="1170545" y="2548006"/>
                  <a:pt x="1674192" y="2655259"/>
                  <a:pt x="1985479" y="2468731"/>
                </a:cubicBezTo>
                <a:cubicBezTo>
                  <a:pt x="2070698" y="2404936"/>
                  <a:pt x="2244908" y="2354833"/>
                  <a:pt x="2290374" y="2467176"/>
                </a:cubicBezTo>
                <a:cubicBezTo>
                  <a:pt x="2301741" y="2504156"/>
                  <a:pt x="2305920" y="2535145"/>
                  <a:pt x="2303155" y="2562083"/>
                </a:cubicBezTo>
                <a:close/>
                <a:moveTo>
                  <a:pt x="2726739" y="2950726"/>
                </a:moveTo>
                <a:cubicBezTo>
                  <a:pt x="2720900" y="3011707"/>
                  <a:pt x="2665879" y="3065309"/>
                  <a:pt x="2585283" y="3113010"/>
                </a:cubicBezTo>
                <a:cubicBezTo>
                  <a:pt x="1668925" y="3704070"/>
                  <a:pt x="770051" y="3266895"/>
                  <a:pt x="546178" y="3113009"/>
                </a:cubicBezTo>
                <a:cubicBezTo>
                  <a:pt x="447221" y="3057050"/>
                  <a:pt x="353197" y="2977016"/>
                  <a:pt x="423145" y="2853578"/>
                </a:cubicBezTo>
                <a:cubicBezTo>
                  <a:pt x="524778" y="2756169"/>
                  <a:pt x="587939" y="2791662"/>
                  <a:pt x="686074" y="2865624"/>
                </a:cubicBezTo>
                <a:cubicBezTo>
                  <a:pt x="923937" y="2960052"/>
                  <a:pt x="1448589" y="3439198"/>
                  <a:pt x="2469869" y="2848138"/>
                </a:cubicBezTo>
                <a:cubicBezTo>
                  <a:pt x="2586313" y="2764199"/>
                  <a:pt x="2676837" y="2805763"/>
                  <a:pt x="2715310" y="2887232"/>
                </a:cubicBezTo>
                <a:cubicBezTo>
                  <a:pt x="2725167" y="2909253"/>
                  <a:pt x="2728686" y="2930399"/>
                  <a:pt x="2726739" y="2950726"/>
                </a:cubicBezTo>
                <a:close/>
                <a:moveTo>
                  <a:pt x="3093711" y="2040707"/>
                </a:moveTo>
                <a:cubicBezTo>
                  <a:pt x="3095949" y="2075684"/>
                  <a:pt x="3086478" y="2105224"/>
                  <a:pt x="3062635" y="2128042"/>
                </a:cubicBezTo>
                <a:cubicBezTo>
                  <a:pt x="2690927" y="2318991"/>
                  <a:pt x="140121" y="2363291"/>
                  <a:pt x="9151" y="2093065"/>
                </a:cubicBezTo>
                <a:cubicBezTo>
                  <a:pt x="-84117" y="1818207"/>
                  <a:pt x="559700" y="1336681"/>
                  <a:pt x="843186" y="955963"/>
                </a:cubicBezTo>
                <a:lnTo>
                  <a:pt x="843186" y="245096"/>
                </a:lnTo>
                <a:cubicBezTo>
                  <a:pt x="843186" y="109733"/>
                  <a:pt x="952919" y="0"/>
                  <a:pt x="1088282" y="0"/>
                </a:cubicBezTo>
                <a:lnTo>
                  <a:pt x="2005744" y="0"/>
                </a:lnTo>
                <a:cubicBezTo>
                  <a:pt x="2141107" y="0"/>
                  <a:pt x="2250840" y="109733"/>
                  <a:pt x="2250840" y="245096"/>
                </a:cubicBezTo>
                <a:lnTo>
                  <a:pt x="2250840" y="957370"/>
                </a:lnTo>
                <a:lnTo>
                  <a:pt x="2247193" y="957370"/>
                </a:lnTo>
                <a:cubicBezTo>
                  <a:pt x="2500413" y="1294786"/>
                  <a:pt x="3078205" y="1798313"/>
                  <a:pt x="3093711" y="2040707"/>
                </a:cubicBezTo>
                <a:close/>
                <a:moveTo>
                  <a:pt x="3096118" y="3321224"/>
                </a:moveTo>
                <a:cubicBezTo>
                  <a:pt x="3092028" y="3392423"/>
                  <a:pt x="3032853" y="3458705"/>
                  <a:pt x="2954006" y="3499411"/>
                </a:cubicBezTo>
                <a:cubicBezTo>
                  <a:pt x="1961466" y="4219876"/>
                  <a:pt x="909473" y="3989047"/>
                  <a:pt x="175741" y="3499411"/>
                </a:cubicBezTo>
                <a:cubicBezTo>
                  <a:pt x="83780" y="3457442"/>
                  <a:pt x="-17239" y="3321453"/>
                  <a:pt x="52710" y="3218998"/>
                </a:cubicBezTo>
                <a:cubicBezTo>
                  <a:pt x="147347" y="3133248"/>
                  <a:pt x="266467" y="3197881"/>
                  <a:pt x="333124" y="3259021"/>
                </a:cubicBezTo>
                <a:cubicBezTo>
                  <a:pt x="475794" y="3349955"/>
                  <a:pt x="1520795" y="4154355"/>
                  <a:pt x="2835094" y="3217052"/>
                </a:cubicBezTo>
                <a:cubicBezTo>
                  <a:pt x="2941046" y="3126120"/>
                  <a:pt x="3038567" y="3185169"/>
                  <a:pt x="3080535" y="3249151"/>
                </a:cubicBezTo>
                <a:cubicBezTo>
                  <a:pt x="3092725" y="3273212"/>
                  <a:pt x="3097482" y="3297491"/>
                  <a:pt x="3096118" y="33212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0" name="Trapezoid 1">
            <a:extLst>
              <a:ext uri="{FF2B5EF4-FFF2-40B4-BE49-F238E27FC236}">
                <a16:creationId xmlns="" xmlns:a16="http://schemas.microsoft.com/office/drawing/2014/main" id="{40080A4A-51C0-4C1B-B99D-A10240607FEE}"/>
              </a:ext>
            </a:extLst>
          </p:cNvPr>
          <p:cNvSpPr/>
          <p:nvPr/>
        </p:nvSpPr>
        <p:spPr>
          <a:xfrm rot="5400000">
            <a:off x="5978637" y="5533132"/>
            <a:ext cx="387261" cy="204220"/>
          </a:xfrm>
          <a:custGeom>
            <a:avLst/>
            <a:gdLst/>
            <a:ahLst/>
            <a:cxnLst/>
            <a:rect l="l" t="t" r="r" b="b"/>
            <a:pathLst>
              <a:path w="3960000" h="2088291">
                <a:moveTo>
                  <a:pt x="2426682" y="911061"/>
                </a:moveTo>
                <a:lnTo>
                  <a:pt x="3005912" y="911061"/>
                </a:lnTo>
                <a:lnTo>
                  <a:pt x="2716709" y="558736"/>
                </a:lnTo>
                <a:close/>
                <a:moveTo>
                  <a:pt x="944878" y="911061"/>
                </a:moveTo>
                <a:lnTo>
                  <a:pt x="1492078" y="911061"/>
                </a:lnTo>
                <a:lnTo>
                  <a:pt x="1207362" y="574352"/>
                </a:lnTo>
                <a:close/>
                <a:moveTo>
                  <a:pt x="0" y="1355144"/>
                </a:moveTo>
                <a:lnTo>
                  <a:pt x="367927" y="911061"/>
                </a:lnTo>
                <a:lnTo>
                  <a:pt x="375890" y="911061"/>
                </a:lnTo>
                <a:cubicBezTo>
                  <a:pt x="569459" y="662755"/>
                  <a:pt x="763029" y="414450"/>
                  <a:pt x="956598" y="166145"/>
                </a:cubicBezTo>
                <a:cubicBezTo>
                  <a:pt x="971292" y="147296"/>
                  <a:pt x="988397" y="131432"/>
                  <a:pt x="1007748" y="119547"/>
                </a:cubicBezTo>
                <a:cubicBezTo>
                  <a:pt x="1020414" y="94872"/>
                  <a:pt x="1038217" y="72400"/>
                  <a:pt x="1060687" y="53399"/>
                </a:cubicBezTo>
                <a:lnTo>
                  <a:pt x="1060687" y="53401"/>
                </a:lnTo>
                <a:cubicBezTo>
                  <a:pt x="1155310" y="-26611"/>
                  <a:pt x="1296880" y="-14766"/>
                  <a:pt x="1376892" y="79857"/>
                </a:cubicBezTo>
                <a:lnTo>
                  <a:pt x="1961028" y="770663"/>
                </a:lnTo>
                <a:cubicBezTo>
                  <a:pt x="2150053" y="541035"/>
                  <a:pt x="2339079" y="311407"/>
                  <a:pt x="2528104" y="81778"/>
                </a:cubicBezTo>
                <a:cubicBezTo>
                  <a:pt x="2606859" y="-13893"/>
                  <a:pt x="2748261" y="-27607"/>
                  <a:pt x="2843933" y="51148"/>
                </a:cubicBezTo>
                <a:lnTo>
                  <a:pt x="2843931" y="51148"/>
                </a:lnTo>
                <a:lnTo>
                  <a:pt x="2857540" y="64861"/>
                </a:lnTo>
                <a:cubicBezTo>
                  <a:pt x="2890350" y="77598"/>
                  <a:pt x="2920006" y="99132"/>
                  <a:pt x="2943877" y="128212"/>
                </a:cubicBezTo>
                <a:lnTo>
                  <a:pt x="3576146" y="898480"/>
                </a:lnTo>
                <a:lnTo>
                  <a:pt x="3584513" y="911061"/>
                </a:lnTo>
                <a:lnTo>
                  <a:pt x="3592073" y="911061"/>
                </a:lnTo>
                <a:lnTo>
                  <a:pt x="3960000" y="1355144"/>
                </a:lnTo>
                <a:lnTo>
                  <a:pt x="2455256" y="1355144"/>
                </a:lnTo>
                <a:lnTo>
                  <a:pt x="2748064" y="1701423"/>
                </a:lnTo>
                <a:cubicBezTo>
                  <a:pt x="2828076" y="1796046"/>
                  <a:pt x="2816231" y="1937616"/>
                  <a:pt x="2721608" y="2017628"/>
                </a:cubicBezTo>
                <a:cubicBezTo>
                  <a:pt x="2626985" y="2097640"/>
                  <a:pt x="2485415" y="2085795"/>
                  <a:pt x="2405403" y="1991172"/>
                </a:cubicBezTo>
                <a:lnTo>
                  <a:pt x="1965654" y="1471119"/>
                </a:lnTo>
                <a:lnTo>
                  <a:pt x="1524929" y="2006513"/>
                </a:lnTo>
                <a:cubicBezTo>
                  <a:pt x="1446174" y="2102184"/>
                  <a:pt x="1304772" y="2115898"/>
                  <a:pt x="1209101" y="2037143"/>
                </a:cubicBezTo>
                <a:cubicBezTo>
                  <a:pt x="1113429" y="1958388"/>
                  <a:pt x="1099715" y="1816987"/>
                  <a:pt x="1178470" y="1721315"/>
                </a:cubicBezTo>
                <a:lnTo>
                  <a:pt x="1479895" y="13551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Rounded Rectangle 51">
            <a:extLst>
              <a:ext uri="{FF2B5EF4-FFF2-40B4-BE49-F238E27FC236}">
                <a16:creationId xmlns="" xmlns:a16="http://schemas.microsoft.com/office/drawing/2014/main" id="{627C8DA5-6EA7-42A6-84ED-F544801154F4}"/>
              </a:ext>
            </a:extLst>
          </p:cNvPr>
          <p:cNvSpPr/>
          <p:nvPr/>
        </p:nvSpPr>
        <p:spPr>
          <a:xfrm rot="16200000" flipH="1">
            <a:off x="8689536" y="3194134"/>
            <a:ext cx="869166" cy="81854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1087" y="507405"/>
            <a:ext cx="673277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altLang="ko-KR" sz="4000" b="1" dirty="0">
                <a:solidFill>
                  <a:schemeClr val="bg1"/>
                </a:solidFill>
                <a:latin typeface="Bookman Old Style" panose="02050604050505020204" pitchFamily="18" charset="0"/>
                <a:cs typeface="Arial" pitchFamily="34" charset="0"/>
              </a:rPr>
              <a:t>Előadás főbb témakörei</a:t>
            </a:r>
            <a:endParaRPr lang="ko-KR" altLang="en-US" sz="4000" b="1" dirty="0">
              <a:solidFill>
                <a:schemeClr val="bg1"/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B3B38DE-4592-42DE-93A2-F7CFEB2674E5}"/>
              </a:ext>
            </a:extLst>
          </p:cNvPr>
          <p:cNvSpPr txBox="1"/>
          <p:nvPr/>
        </p:nvSpPr>
        <p:spPr>
          <a:xfrm>
            <a:off x="6276596" y="1834426"/>
            <a:ext cx="5319056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hu-HU" altLang="ko-KR" sz="2700" b="1" dirty="0">
                <a:solidFill>
                  <a:schemeClr val="bg1"/>
                </a:solidFill>
                <a:latin typeface="Bookman Old Style" panose="02050604050505020204" pitchFamily="18" charset="0"/>
                <a:cs typeface="Arial" pitchFamily="34" charset="0"/>
              </a:rPr>
              <a:t>Trendek, aktuális kérdések </a:t>
            </a:r>
            <a:endParaRPr lang="ko-KR" altLang="en-US" sz="2700" b="1" dirty="0">
              <a:solidFill>
                <a:schemeClr val="bg1"/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23CD760-54C8-4E9D-9C31-376575824E51}"/>
              </a:ext>
            </a:extLst>
          </p:cNvPr>
          <p:cNvSpPr txBox="1"/>
          <p:nvPr/>
        </p:nvSpPr>
        <p:spPr>
          <a:xfrm>
            <a:off x="6276596" y="2993334"/>
            <a:ext cx="4507692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hu-HU" altLang="ko-KR" sz="2700" b="1" dirty="0">
                <a:solidFill>
                  <a:schemeClr val="bg1"/>
                </a:solidFill>
                <a:latin typeface="Bookman Old Style" panose="02050604050505020204" pitchFamily="18" charset="0"/>
                <a:cs typeface="Arial" pitchFamily="34" charset="0"/>
              </a:rPr>
              <a:t>Könyvtári stratégiák </a:t>
            </a:r>
            <a:endParaRPr lang="ko-KR" altLang="en-US" sz="2700" b="1" dirty="0">
              <a:solidFill>
                <a:schemeClr val="bg1"/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2BB5561-E297-4153-99F6-535280286ABF}"/>
              </a:ext>
            </a:extLst>
          </p:cNvPr>
          <p:cNvSpPr txBox="1"/>
          <p:nvPr/>
        </p:nvSpPr>
        <p:spPr>
          <a:xfrm>
            <a:off x="6276596" y="4152241"/>
            <a:ext cx="4507692" cy="258532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lvl="0" algn="just" defTabSz="914400" latinLnBrk="1">
              <a:spcBef>
                <a:spcPct val="20000"/>
              </a:spcBef>
            </a:pPr>
            <a:r>
              <a:rPr lang="hu-HU" altLang="ko-KR" sz="2700" b="1" dirty="0">
                <a:solidFill>
                  <a:schemeClr val="bg1"/>
                </a:solidFill>
                <a:latin typeface="Bookman Old Style" panose="02050604050505020204" pitchFamily="18" charset="0"/>
                <a:cs typeface="Arial" pitchFamily="34" charset="0"/>
              </a:rPr>
              <a:t>A magyar tudományos könyvtárügy stratégiái – különös tekintettel a felsőoktatási és  szakkönyvtárakra </a:t>
            </a:r>
            <a:endParaRPr lang="hu-HU" sz="2700" b="1" dirty="0">
              <a:solidFill>
                <a:schemeClr val="bg1"/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="" xmlns:a16="http://schemas.microsoft.com/office/drawing/2014/main" id="{CCC15882-C112-4CBE-A36B-C936271BE088}"/>
              </a:ext>
            </a:extLst>
          </p:cNvPr>
          <p:cNvSpPr/>
          <p:nvPr/>
        </p:nvSpPr>
        <p:spPr>
          <a:xfrm>
            <a:off x="5532120" y="1775865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3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A stratégia a </a:t>
            </a:r>
            <a:r>
              <a:rPr lang="hu-HU" sz="32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célok</a:t>
            </a:r>
            <a:r>
              <a:rPr lang="hu-HU" sz="3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, továbbá a </a:t>
            </a:r>
            <a:r>
              <a:rPr lang="hu-HU" sz="32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célok eléréséhez szükséges eszközök, módszerek </a:t>
            </a:r>
            <a:r>
              <a:rPr lang="hu-HU" sz="3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meghatározását jelenti</a:t>
            </a:r>
          </a:p>
          <a:p>
            <a:endParaRPr lang="hu-HU" altLang="hu-HU" sz="2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just"/>
            <a:endParaRPr lang="hu-HU" altLang="hu-HU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="" xmlns:a16="http://schemas.microsoft.com/office/drawing/2014/main" id="{5DC46565-7E27-420A-8A40-F2734FFF443E}"/>
              </a:ext>
            </a:extLst>
          </p:cNvPr>
          <p:cNvSpPr/>
          <p:nvPr/>
        </p:nvSpPr>
        <p:spPr>
          <a:xfrm>
            <a:off x="563880" y="5811253"/>
            <a:ext cx="234776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hlinkClick r:id="rId2"/>
            </a:endParaRPr>
          </a:p>
          <a:p>
            <a:pPr algn="just"/>
            <a:r>
              <a:rPr lang="hu-HU" sz="11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Stratégiai menedzsment</a:t>
            </a:r>
          </a:p>
          <a:p>
            <a:pPr algn="just"/>
            <a:r>
              <a:rPr lang="hu-HU" sz="11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Barakonyi</a:t>
            </a:r>
            <a:r>
              <a:rPr lang="hu-HU" sz="1100" dirty="0">
                <a:solidFill>
                  <a:schemeClr val="bg1"/>
                </a:solidFill>
                <a:latin typeface="Bookman Old Style" panose="02050604050505020204" pitchFamily="18" charset="0"/>
              </a:rPr>
              <a:t> Károly </a:t>
            </a:r>
          </a:p>
          <a:p>
            <a:pPr algn="just"/>
            <a:r>
              <a:rPr lang="hu-HU" sz="1100" dirty="0">
                <a:solidFill>
                  <a:schemeClr val="bg1"/>
                </a:solidFill>
                <a:latin typeface="Bookman Old Style" panose="02050604050505020204" pitchFamily="18" charset="0"/>
              </a:rPr>
              <a:t>Nemzeti Tankönyvkiadó Rt. </a:t>
            </a:r>
          </a:p>
        </p:txBody>
      </p:sp>
    </p:spTree>
    <p:extLst>
      <p:ext uri="{BB962C8B-B14F-4D97-AF65-F5344CB8AC3E}">
        <p14:creationId xmlns:p14="http://schemas.microsoft.com/office/powerpoint/2010/main" val="375163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84423F1-CA9D-49D5-984A-1300B906A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6560" y="305067"/>
            <a:ext cx="469392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u-HU" altLang="hu-HU" sz="2200" dirty="0">
                <a:solidFill>
                  <a:schemeClr val="bg1"/>
                </a:solidFill>
                <a:latin typeface="Bookman Old Style" panose="02050604050505020204" pitchFamily="18" charset="0"/>
              </a:rPr>
              <a:t>A stratégia készítés folyamata arra készteti az embereket, hogy átgondolják pl. </a:t>
            </a:r>
            <a:r>
              <a:rPr lang="hu-HU" altLang="hu-HU" sz="22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a célokat, a  szervezeti kapacitásukat, a lehetőségeiket és a kritikus kérdéseket. </a:t>
            </a:r>
          </a:p>
          <a:p>
            <a:pPr marL="342900" lvl="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u-HU" altLang="hu-HU" sz="2200" dirty="0">
                <a:solidFill>
                  <a:schemeClr val="bg1"/>
                </a:solidFill>
                <a:latin typeface="Bookman Old Style" panose="02050604050505020204" pitchFamily="18" charset="0"/>
              </a:rPr>
              <a:t>Az </a:t>
            </a:r>
            <a:r>
              <a:rPr lang="hu-HU" altLang="hu-HU" sz="22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írásbeli stratégia </a:t>
            </a:r>
            <a:r>
              <a:rPr lang="hu-HU" altLang="hu-HU" sz="2200" dirty="0">
                <a:solidFill>
                  <a:schemeClr val="bg1"/>
                </a:solidFill>
                <a:latin typeface="Bookman Old Style" panose="02050604050505020204" pitchFamily="18" charset="0"/>
              </a:rPr>
              <a:t>a megfelelő kommunikációt biztosít és megkönnyíti a következetes üzenet közvetítést.</a:t>
            </a:r>
          </a:p>
          <a:p>
            <a:pPr marL="342900" lvl="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u-HU" altLang="hu-HU" sz="22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A tervezett tevékenységek létfontosságú módszertant és mechanizmust biztosítanak a végrehajtáshoz és az ellenőrzéshez.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="" xmlns:a16="http://schemas.microsoft.com/office/drawing/2014/main" id="{99BFA065-0F49-486C-B925-AE8D4807AC26}"/>
              </a:ext>
            </a:extLst>
          </p:cNvPr>
          <p:cNvSpPr/>
          <p:nvPr/>
        </p:nvSpPr>
        <p:spPr>
          <a:xfrm>
            <a:off x="472122" y="6060488"/>
            <a:ext cx="48461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Sheila</a:t>
            </a:r>
            <a:r>
              <a:rPr lang="hu-HU" sz="12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hu-HU" sz="12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Corrall</a:t>
            </a:r>
            <a:r>
              <a:rPr lang="hu-HU" sz="1200" dirty="0">
                <a:solidFill>
                  <a:schemeClr val="bg1"/>
                </a:solidFill>
                <a:latin typeface="Bookman Old Style" panose="02050604050505020204" pitchFamily="18" charset="0"/>
              </a:rPr>
              <a:t>: </a:t>
            </a:r>
            <a:r>
              <a:rPr lang="en-US" sz="1200" dirty="0">
                <a:solidFill>
                  <a:schemeClr val="bg1"/>
                </a:solidFill>
                <a:latin typeface="Bookman Old Style" panose="02050604050505020204" pitchFamily="18" charset="0"/>
              </a:rPr>
              <a:t>Strategic planning in academic libraries</a:t>
            </a:r>
            <a:r>
              <a:rPr lang="hu-HU" sz="1200" dirty="0">
                <a:solidFill>
                  <a:schemeClr val="bg1"/>
                </a:solidFill>
                <a:latin typeface="Bookman Old Style" panose="02050604050505020204" pitchFamily="18" charset="0"/>
              </a:rPr>
              <a:t> (1996)</a:t>
            </a:r>
          </a:p>
        </p:txBody>
      </p:sp>
    </p:spTree>
    <p:extLst>
      <p:ext uri="{BB962C8B-B14F-4D97-AF65-F5344CB8AC3E}">
        <p14:creationId xmlns:p14="http://schemas.microsoft.com/office/powerpoint/2010/main" val="265821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="" xmlns:a16="http://schemas.microsoft.com/office/drawing/2014/main" id="{CCC15882-C112-4CBE-A36B-C936271BE088}"/>
              </a:ext>
            </a:extLst>
          </p:cNvPr>
          <p:cNvSpPr/>
          <p:nvPr/>
        </p:nvSpPr>
        <p:spPr>
          <a:xfrm>
            <a:off x="5501640" y="434745"/>
            <a:ext cx="6096000" cy="68634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hu-HU" altLang="hu-HU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A stratégia főbb részei:</a:t>
            </a:r>
          </a:p>
          <a:p>
            <a:pPr algn="just"/>
            <a:endParaRPr lang="hu-HU" altLang="hu-HU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altLang="hu-HU" sz="2800" b="1" dirty="0" err="1">
                <a:solidFill>
                  <a:srgbClr val="FFFF99"/>
                </a:solidFill>
                <a:latin typeface="Bookman Old Style" panose="02050604050505020204" pitchFamily="18" charset="0"/>
              </a:rPr>
              <a:t>Library</a:t>
            </a:r>
            <a:r>
              <a:rPr lang="hu-HU" altLang="hu-HU" sz="28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 </a:t>
            </a:r>
            <a:r>
              <a:rPr lang="hu-HU" altLang="hu-HU" sz="2800" b="1" dirty="0" err="1">
                <a:solidFill>
                  <a:srgbClr val="FFFF99"/>
                </a:solidFill>
                <a:latin typeface="Bookman Old Style" panose="02050604050505020204" pitchFamily="18" charset="0"/>
              </a:rPr>
              <a:t>mission</a:t>
            </a:r>
            <a:r>
              <a:rPr lang="hu-HU" altLang="hu-HU" sz="28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 </a:t>
            </a:r>
            <a:r>
              <a:rPr lang="hu-HU" altLang="hu-HU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– küldetésnyilatkozat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altLang="hu-HU" sz="2800" b="1" dirty="0" err="1">
                <a:solidFill>
                  <a:srgbClr val="FFFF99"/>
                </a:solidFill>
                <a:latin typeface="Bookman Old Style" panose="02050604050505020204" pitchFamily="18" charset="0"/>
              </a:rPr>
              <a:t>Values</a:t>
            </a:r>
            <a:r>
              <a:rPr lang="hu-HU" altLang="hu-HU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 – alapértékek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altLang="hu-HU" sz="2800" b="1" dirty="0" err="1">
                <a:solidFill>
                  <a:srgbClr val="FFFF99"/>
                </a:solidFill>
                <a:latin typeface="Bookman Old Style" panose="02050604050505020204" pitchFamily="18" charset="0"/>
              </a:rPr>
              <a:t>Strategic</a:t>
            </a:r>
            <a:r>
              <a:rPr lang="hu-HU" altLang="hu-HU" sz="28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 </a:t>
            </a:r>
            <a:r>
              <a:rPr lang="hu-HU" altLang="hu-HU" sz="2800" b="1" dirty="0" err="1">
                <a:solidFill>
                  <a:srgbClr val="FFFF99"/>
                </a:solidFill>
                <a:latin typeface="Bookman Old Style" panose="02050604050505020204" pitchFamily="18" charset="0"/>
              </a:rPr>
              <a:t>visioning</a:t>
            </a:r>
            <a:r>
              <a:rPr lang="hu-HU" altLang="hu-HU" sz="28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 </a:t>
            </a:r>
            <a:r>
              <a:rPr lang="hu-HU" altLang="hu-HU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– </a:t>
            </a:r>
            <a:r>
              <a:rPr lang="hu-HU" altLang="hu-HU" sz="2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jővőkép</a:t>
            </a:r>
            <a:endParaRPr lang="hu-HU" altLang="hu-HU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altLang="hu-HU" sz="2800" b="1" dirty="0" err="1">
                <a:solidFill>
                  <a:srgbClr val="FFFF99"/>
                </a:solidFill>
                <a:latin typeface="Bookman Old Style" panose="02050604050505020204" pitchFamily="18" charset="0"/>
              </a:rPr>
              <a:t>Scenario</a:t>
            </a:r>
            <a:r>
              <a:rPr lang="hu-HU" altLang="hu-HU" sz="28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 </a:t>
            </a:r>
            <a:r>
              <a:rPr lang="hu-HU" altLang="hu-HU" sz="2800" b="1" dirty="0" err="1">
                <a:solidFill>
                  <a:srgbClr val="FFFF99"/>
                </a:solidFill>
                <a:latin typeface="Bookman Old Style" panose="02050604050505020204" pitchFamily="18" charset="0"/>
              </a:rPr>
              <a:t>development</a:t>
            </a:r>
            <a:r>
              <a:rPr lang="hu-HU" altLang="hu-HU" sz="28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 </a:t>
            </a:r>
            <a:r>
              <a:rPr lang="hu-HU" altLang="hu-HU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– jövőbeli forgatókönyvek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altLang="hu-HU" sz="2800" b="1" dirty="0" err="1">
                <a:solidFill>
                  <a:srgbClr val="FFFF99"/>
                </a:solidFill>
                <a:latin typeface="Bookman Old Style" panose="02050604050505020204" pitchFamily="18" charset="0"/>
              </a:rPr>
              <a:t>Goal</a:t>
            </a:r>
            <a:r>
              <a:rPr lang="hu-HU" altLang="hu-HU" sz="28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 </a:t>
            </a:r>
            <a:r>
              <a:rPr lang="hu-HU" altLang="hu-HU" sz="2800" b="1" dirty="0" err="1">
                <a:solidFill>
                  <a:srgbClr val="FFFF99"/>
                </a:solidFill>
                <a:latin typeface="Bookman Old Style" panose="02050604050505020204" pitchFamily="18" charset="0"/>
              </a:rPr>
              <a:t>statements</a:t>
            </a:r>
            <a:r>
              <a:rPr lang="hu-HU" altLang="hu-HU" sz="28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 </a:t>
            </a:r>
            <a:r>
              <a:rPr lang="hu-HU" altLang="hu-HU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– a fejlesztés kulcsterületei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altLang="hu-HU" sz="28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Action </a:t>
            </a:r>
            <a:r>
              <a:rPr lang="hu-HU" altLang="hu-HU" sz="2800" b="1" dirty="0" err="1">
                <a:solidFill>
                  <a:srgbClr val="FFFF99"/>
                </a:solidFill>
                <a:latin typeface="Bookman Old Style" panose="02050604050505020204" pitchFamily="18" charset="0"/>
              </a:rPr>
              <a:t>planning</a:t>
            </a:r>
            <a:r>
              <a:rPr lang="hu-HU" altLang="hu-HU" sz="28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 </a:t>
            </a:r>
            <a:r>
              <a:rPr lang="hu-HU" altLang="hu-HU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– intézkedési terv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altLang="hu-HU" sz="28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Financial </a:t>
            </a:r>
            <a:r>
              <a:rPr lang="hu-HU" altLang="hu-HU" sz="2800" b="1" dirty="0" err="1">
                <a:solidFill>
                  <a:srgbClr val="FFFF99"/>
                </a:solidFill>
                <a:latin typeface="Bookman Old Style" panose="02050604050505020204" pitchFamily="18" charset="0"/>
              </a:rPr>
              <a:t>commentary</a:t>
            </a:r>
            <a:r>
              <a:rPr lang="hu-HU" altLang="hu-HU" sz="2800" b="1" dirty="0">
                <a:solidFill>
                  <a:srgbClr val="FFFF99"/>
                </a:solidFill>
                <a:latin typeface="Bookman Old Style" panose="02050604050505020204" pitchFamily="18" charset="0"/>
              </a:rPr>
              <a:t> </a:t>
            </a:r>
            <a:r>
              <a:rPr lang="hu-HU" altLang="hu-HU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– pénzügyi kérdések </a:t>
            </a:r>
          </a:p>
          <a:p>
            <a:pPr algn="just"/>
            <a:endParaRPr lang="hu-HU" altLang="hu-HU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just"/>
            <a:endParaRPr lang="hu-HU" altLang="hu-HU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="" xmlns:a16="http://schemas.microsoft.com/office/drawing/2014/main" id="{5792846B-D620-402C-9CCF-DECBE7535DE2}"/>
              </a:ext>
            </a:extLst>
          </p:cNvPr>
          <p:cNvSpPr/>
          <p:nvPr/>
        </p:nvSpPr>
        <p:spPr>
          <a:xfrm>
            <a:off x="167640" y="605392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1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Sheila</a:t>
            </a:r>
            <a:r>
              <a:rPr lang="hu-HU" sz="11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hu-HU" sz="11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Corrall</a:t>
            </a:r>
            <a:r>
              <a:rPr lang="hu-HU" sz="1100" dirty="0">
                <a:solidFill>
                  <a:schemeClr val="bg1"/>
                </a:solidFill>
                <a:latin typeface="Bookman Old Style" panose="02050604050505020204" pitchFamily="18" charset="0"/>
              </a:rPr>
              <a:t>: </a:t>
            </a:r>
            <a:r>
              <a:rPr lang="en-US" sz="1100" dirty="0">
                <a:solidFill>
                  <a:schemeClr val="bg1"/>
                </a:solidFill>
                <a:latin typeface="Bookman Old Style" panose="02050604050505020204" pitchFamily="18" charset="0"/>
              </a:rPr>
              <a:t>Strategic planning in academic libraries</a:t>
            </a:r>
            <a:r>
              <a:rPr lang="hu-HU" sz="1100" dirty="0">
                <a:solidFill>
                  <a:schemeClr val="bg1"/>
                </a:solidFill>
                <a:latin typeface="Bookman Old Style" panose="02050604050505020204" pitchFamily="18" charset="0"/>
              </a:rPr>
              <a:t> (1996</a:t>
            </a:r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6989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84423F1-CA9D-49D5-984A-1300B906A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6560" y="582067"/>
            <a:ext cx="469392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Hazánkban a könyvtári szakterületen a stratégia alkotás legfontosabb okai:</a:t>
            </a:r>
          </a:p>
          <a:p>
            <a:pPr marL="342900" lvl="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u-HU" altLang="hu-HU" sz="2800" dirty="0">
                <a:solidFill>
                  <a:srgbClr val="FFFF99"/>
                </a:solidFill>
                <a:latin typeface="Bookman Old Style" panose="02050604050505020204" pitchFamily="18" charset="0"/>
              </a:rPr>
              <a:t>Könyvtári stratégia (EMMI Könyvtári és </a:t>
            </a:r>
            <a:r>
              <a:rPr lang="hu-HU" altLang="hu-HU" sz="2800">
                <a:solidFill>
                  <a:srgbClr val="FFFF99"/>
                </a:solidFill>
                <a:latin typeface="Bookman Old Style" panose="02050604050505020204" pitchFamily="18" charset="0"/>
              </a:rPr>
              <a:t>Levéltári </a:t>
            </a:r>
            <a:r>
              <a:rPr lang="hu-HU" altLang="hu-HU" sz="2800" smtClean="0">
                <a:solidFill>
                  <a:srgbClr val="FFFF99"/>
                </a:solidFill>
                <a:latin typeface="Bookman Old Style" panose="02050604050505020204" pitchFamily="18" charset="0"/>
              </a:rPr>
              <a:t>Főosztály)</a:t>
            </a:r>
            <a:endParaRPr lang="hu-HU" altLang="hu-HU" sz="2800" dirty="0">
              <a:solidFill>
                <a:srgbClr val="FFFF99"/>
              </a:solidFill>
              <a:latin typeface="Bookman Old Style" panose="02050604050505020204" pitchFamily="18" charset="0"/>
            </a:endParaRPr>
          </a:p>
          <a:p>
            <a:pPr marL="342900" lvl="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u-HU" altLang="hu-HU" sz="2800" dirty="0">
                <a:solidFill>
                  <a:srgbClr val="FFFF99"/>
                </a:solidFill>
                <a:latin typeface="Bookman Old Style" panose="02050604050505020204" pitchFamily="18" charset="0"/>
              </a:rPr>
              <a:t>Saját szakterületi célok és intézkedések megfogalmazása céljából</a:t>
            </a:r>
          </a:p>
          <a:p>
            <a:pPr marL="342900" lvl="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u-HU" altLang="hu-HU" sz="2800" dirty="0">
                <a:solidFill>
                  <a:srgbClr val="FFFF99"/>
                </a:solidFill>
                <a:latin typeface="Bookman Old Style" panose="02050604050505020204" pitchFamily="18" charset="0"/>
              </a:rPr>
              <a:t>Közös érdekérvényesítés! </a:t>
            </a:r>
          </a:p>
        </p:txBody>
      </p:sp>
    </p:spTree>
    <p:extLst>
      <p:ext uri="{BB962C8B-B14F-4D97-AF65-F5344CB8AC3E}">
        <p14:creationId xmlns:p14="http://schemas.microsoft.com/office/powerpoint/2010/main" val="425100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ircle: Hollow 2">
            <a:extLst>
              <a:ext uri="{FF2B5EF4-FFF2-40B4-BE49-F238E27FC236}">
                <a16:creationId xmlns="" xmlns:a16="http://schemas.microsoft.com/office/drawing/2014/main" id="{3E1E794F-A6C5-44DE-8815-2BA61E3F4D54}"/>
              </a:ext>
            </a:extLst>
          </p:cNvPr>
          <p:cNvSpPr>
            <a:spLocks noChangeAspect="1"/>
          </p:cNvSpPr>
          <p:nvPr/>
        </p:nvSpPr>
        <p:spPr>
          <a:xfrm>
            <a:off x="7294876" y="1762753"/>
            <a:ext cx="3657600" cy="3657600"/>
          </a:xfrm>
          <a:prstGeom prst="donut">
            <a:avLst>
              <a:gd name="adj" fmla="val 18423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7BCFAAA2-5226-4404-822B-2CE030488D33}"/>
              </a:ext>
            </a:extLst>
          </p:cNvPr>
          <p:cNvSpPr/>
          <p:nvPr/>
        </p:nvSpPr>
        <p:spPr>
          <a:xfrm>
            <a:off x="8209276" y="2677153"/>
            <a:ext cx="1828800" cy="1828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CA9E3297-3162-4F80-B283-DD2158B2F315}"/>
              </a:ext>
            </a:extLst>
          </p:cNvPr>
          <p:cNvSpPr>
            <a:spLocks noChangeAspect="1"/>
          </p:cNvSpPr>
          <p:nvPr/>
        </p:nvSpPr>
        <p:spPr>
          <a:xfrm>
            <a:off x="5237476" y="-294647"/>
            <a:ext cx="7772400" cy="7772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0AB66D6F-1C78-4950-BBBE-65F21D8EA660}"/>
              </a:ext>
            </a:extLst>
          </p:cNvPr>
          <p:cNvSpPr>
            <a:spLocks noChangeAspect="1"/>
          </p:cNvSpPr>
          <p:nvPr/>
        </p:nvSpPr>
        <p:spPr>
          <a:xfrm>
            <a:off x="6609076" y="1076953"/>
            <a:ext cx="5029200" cy="5029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D7AD48AF-B517-45BA-901D-158FA203736C}"/>
              </a:ext>
            </a:extLst>
          </p:cNvPr>
          <p:cNvSpPr>
            <a:spLocks noChangeAspect="1"/>
          </p:cNvSpPr>
          <p:nvPr/>
        </p:nvSpPr>
        <p:spPr>
          <a:xfrm>
            <a:off x="5923276" y="391153"/>
            <a:ext cx="6400800" cy="6400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BA9348DC-9309-4C43-A601-D039056A8ACA}"/>
              </a:ext>
            </a:extLst>
          </p:cNvPr>
          <p:cNvSpPr/>
          <p:nvPr/>
        </p:nvSpPr>
        <p:spPr>
          <a:xfrm>
            <a:off x="9054271" y="2602894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304A7E90-F42C-406C-8415-9725EBA3DFD2}"/>
              </a:ext>
            </a:extLst>
          </p:cNvPr>
          <p:cNvSpPr/>
          <p:nvPr/>
        </p:nvSpPr>
        <p:spPr>
          <a:xfrm>
            <a:off x="9823892" y="3963687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9EAA4F03-D640-4F18-8B45-ED3C23851D02}"/>
              </a:ext>
            </a:extLst>
          </p:cNvPr>
          <p:cNvSpPr/>
          <p:nvPr/>
        </p:nvSpPr>
        <p:spPr>
          <a:xfrm>
            <a:off x="8237564" y="3963687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A742C165-37F3-49AF-979C-361C8D310016}"/>
              </a:ext>
            </a:extLst>
          </p:cNvPr>
          <p:cNvSpPr/>
          <p:nvPr/>
        </p:nvSpPr>
        <p:spPr>
          <a:xfrm>
            <a:off x="9823892" y="3091678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6301F1C1-080A-4055-9A65-2BB1B7D4A644}"/>
              </a:ext>
            </a:extLst>
          </p:cNvPr>
          <p:cNvSpPr/>
          <p:nvPr/>
        </p:nvSpPr>
        <p:spPr>
          <a:xfrm>
            <a:off x="8237564" y="3091678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880BDA37-2EDB-443A-92D0-6F21ECA27F7C}"/>
              </a:ext>
            </a:extLst>
          </p:cNvPr>
          <p:cNvSpPr/>
          <p:nvPr/>
        </p:nvSpPr>
        <p:spPr>
          <a:xfrm>
            <a:off x="9054271" y="4411540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42B3602-3DD1-4DCB-B87C-84B8CB5DC35B}"/>
              </a:ext>
            </a:extLst>
          </p:cNvPr>
          <p:cNvSpPr/>
          <p:nvPr/>
        </p:nvSpPr>
        <p:spPr>
          <a:xfrm>
            <a:off x="8694435" y="486842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8AA556F3-3961-45CF-9E81-95A174AB8D1E}"/>
              </a:ext>
            </a:extLst>
          </p:cNvPr>
          <p:cNvSpPr/>
          <p:nvPr/>
        </p:nvSpPr>
        <p:spPr>
          <a:xfrm>
            <a:off x="7199204" y="2548040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3417E6A6-76A2-42C2-9A7C-DF85054B3BE3}"/>
              </a:ext>
            </a:extLst>
          </p:cNvPr>
          <p:cNvSpPr/>
          <p:nvPr/>
        </p:nvSpPr>
        <p:spPr>
          <a:xfrm>
            <a:off x="10193585" y="383554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53980D4A-0869-4B1D-9450-D0D4B73360AB}"/>
              </a:ext>
            </a:extLst>
          </p:cNvPr>
          <p:cNvSpPr/>
          <p:nvPr/>
        </p:nvSpPr>
        <p:spPr>
          <a:xfrm>
            <a:off x="8694435" y="1555572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F07C0A7F-6994-47AC-84F5-126CDAF0F73C}"/>
              </a:ext>
            </a:extLst>
          </p:cNvPr>
          <p:cNvSpPr/>
          <p:nvPr/>
        </p:nvSpPr>
        <p:spPr>
          <a:xfrm>
            <a:off x="7199204" y="383554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D191EF4A-3425-4768-8BE1-0D5CE576D108}"/>
              </a:ext>
            </a:extLst>
          </p:cNvPr>
          <p:cNvSpPr/>
          <p:nvPr/>
        </p:nvSpPr>
        <p:spPr>
          <a:xfrm>
            <a:off x="10193585" y="2548040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EE93515D-D424-40C0-9CEC-61A4736B9A83}"/>
              </a:ext>
            </a:extLst>
          </p:cNvPr>
          <p:cNvSpPr txBox="1"/>
          <p:nvPr/>
        </p:nvSpPr>
        <p:spPr>
          <a:xfrm>
            <a:off x="553724" y="1622010"/>
            <a:ext cx="4455152" cy="35394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hu-HU" sz="2800" b="1" cap="all" dirty="0">
                <a:solidFill>
                  <a:schemeClr val="bg1"/>
                </a:solidFill>
                <a:latin typeface="Bookman Old Style" panose="02050604050505020204" pitchFamily="18" charset="0"/>
              </a:rPr>
              <a:t>A magyar tudományos </a:t>
            </a:r>
          </a:p>
          <a:p>
            <a:pPr lvl="0" algn="ctr"/>
            <a:r>
              <a:rPr lang="hu-HU" sz="2800" b="1" cap="all" dirty="0">
                <a:solidFill>
                  <a:schemeClr val="bg1"/>
                </a:solidFill>
                <a:latin typeface="Bookman Old Style" panose="02050604050505020204" pitchFamily="18" charset="0"/>
              </a:rPr>
              <a:t>könyvtárügy </a:t>
            </a:r>
          </a:p>
          <a:p>
            <a:pPr lvl="0" algn="ctr"/>
            <a:r>
              <a:rPr lang="hu-HU" sz="2800" b="1" cap="all" dirty="0">
                <a:solidFill>
                  <a:schemeClr val="bg1"/>
                </a:solidFill>
                <a:latin typeface="Bookman Old Style" panose="02050604050505020204" pitchFamily="18" charset="0"/>
              </a:rPr>
              <a:t>Stratégiái - </a:t>
            </a:r>
            <a:r>
              <a:rPr lang="hu-HU" altLang="ko-KR" sz="2800" b="1" cap="all" dirty="0">
                <a:solidFill>
                  <a:schemeClr val="bg1"/>
                </a:solidFill>
                <a:latin typeface="Bookman Old Style" panose="02050604050505020204" pitchFamily="18" charset="0"/>
              </a:rPr>
              <a:t>különös tekintettel a felsőoktatási és  szakkönyvtárakra </a:t>
            </a:r>
            <a:endParaRPr lang="hu-HU" sz="2800" b="1" cap="all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8" name="Freeform: Shape 117">
            <a:extLst>
              <a:ext uri="{FF2B5EF4-FFF2-40B4-BE49-F238E27FC236}">
                <a16:creationId xmlns="" xmlns:a16="http://schemas.microsoft.com/office/drawing/2014/main" id="{B4DDE7F2-25DD-4B11-B270-D5BF3708E694}"/>
              </a:ext>
            </a:extLst>
          </p:cNvPr>
          <p:cNvSpPr/>
          <p:nvPr/>
        </p:nvSpPr>
        <p:spPr>
          <a:xfrm>
            <a:off x="7411026" y="2790224"/>
            <a:ext cx="425424" cy="359523"/>
          </a:xfrm>
          <a:custGeom>
            <a:avLst/>
            <a:gdLst>
              <a:gd name="connsiteX0" fmla="*/ 412671 w 566738"/>
              <a:gd name="connsiteY0" fmla="*/ 659 h 478946"/>
              <a:gd name="connsiteX1" fmla="*/ 473393 w 566738"/>
              <a:gd name="connsiteY1" fmla="*/ 26615 h 478946"/>
              <a:gd name="connsiteX2" fmla="*/ 512445 w 566738"/>
              <a:gd name="connsiteY2" fmla="*/ 33282 h 478946"/>
              <a:gd name="connsiteX3" fmla="*/ 559118 w 566738"/>
              <a:gd name="connsiteY3" fmla="*/ 16137 h 478946"/>
              <a:gd name="connsiteX4" fmla="*/ 509588 w 566738"/>
              <a:gd name="connsiteY4" fmla="*/ 74240 h 478946"/>
              <a:gd name="connsiteX5" fmla="*/ 566738 w 566738"/>
              <a:gd name="connsiteY5" fmla="*/ 66620 h 478946"/>
              <a:gd name="connsiteX6" fmla="*/ 551498 w 566738"/>
              <a:gd name="connsiteY6" fmla="*/ 88527 h 478946"/>
              <a:gd name="connsiteX7" fmla="*/ 514350 w 566738"/>
              <a:gd name="connsiteY7" fmla="*/ 170442 h 478946"/>
              <a:gd name="connsiteX8" fmla="*/ 416243 w 566738"/>
              <a:gd name="connsiteY8" fmla="*/ 380945 h 478946"/>
              <a:gd name="connsiteX9" fmla="*/ 0 w 566738"/>
              <a:gd name="connsiteY9" fmla="*/ 433332 h 478946"/>
              <a:gd name="connsiteX10" fmla="*/ 164783 w 566738"/>
              <a:gd name="connsiteY10" fmla="*/ 380945 h 478946"/>
              <a:gd name="connsiteX11" fmla="*/ 137161 w 566738"/>
              <a:gd name="connsiteY11" fmla="*/ 370467 h 478946"/>
              <a:gd name="connsiteX12" fmla="*/ 63818 w 566738"/>
              <a:gd name="connsiteY12" fmla="*/ 312365 h 478946"/>
              <a:gd name="connsiteX13" fmla="*/ 73343 w 566738"/>
              <a:gd name="connsiteY13" fmla="*/ 296172 h 478946"/>
              <a:gd name="connsiteX14" fmla="*/ 100965 w 566738"/>
              <a:gd name="connsiteY14" fmla="*/ 290457 h 478946"/>
              <a:gd name="connsiteX15" fmla="*/ 80963 w 566738"/>
              <a:gd name="connsiteY15" fmla="*/ 278075 h 478946"/>
              <a:gd name="connsiteX16" fmla="*/ 15240 w 566738"/>
              <a:gd name="connsiteY16" fmla="*/ 190445 h 478946"/>
              <a:gd name="connsiteX17" fmla="*/ 27623 w 566738"/>
              <a:gd name="connsiteY17" fmla="*/ 179015 h 478946"/>
              <a:gd name="connsiteX18" fmla="*/ 61913 w 566738"/>
              <a:gd name="connsiteY18" fmla="*/ 182825 h 478946"/>
              <a:gd name="connsiteX19" fmla="*/ 49531 w 566738"/>
              <a:gd name="connsiteY19" fmla="*/ 166632 h 478946"/>
              <a:gd name="connsiteX20" fmla="*/ 19050 w 566738"/>
              <a:gd name="connsiteY20" fmla="*/ 49475 h 478946"/>
              <a:gd name="connsiteX21" fmla="*/ 44768 w 566738"/>
              <a:gd name="connsiteY21" fmla="*/ 41855 h 478946"/>
              <a:gd name="connsiteX22" fmla="*/ 238125 w 566738"/>
              <a:gd name="connsiteY22" fmla="*/ 145677 h 478946"/>
              <a:gd name="connsiteX23" fmla="*/ 249556 w 566738"/>
              <a:gd name="connsiteY23" fmla="*/ 147582 h 478946"/>
              <a:gd name="connsiteX24" fmla="*/ 280988 w 566738"/>
              <a:gd name="connsiteY24" fmla="*/ 120912 h 478946"/>
              <a:gd name="connsiteX25" fmla="*/ 347663 w 566738"/>
              <a:gd name="connsiteY25" fmla="*/ 13280 h 478946"/>
              <a:gd name="connsiteX26" fmla="*/ 412671 w 566738"/>
              <a:gd name="connsiteY26" fmla="*/ 659 h 47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6738" h="478946">
                <a:moveTo>
                  <a:pt x="412671" y="659"/>
                </a:moveTo>
                <a:cubicBezTo>
                  <a:pt x="433626" y="3040"/>
                  <a:pt x="453867" y="11851"/>
                  <a:pt x="473393" y="26615"/>
                </a:cubicBezTo>
                <a:cubicBezTo>
                  <a:pt x="486728" y="37092"/>
                  <a:pt x="498158" y="38997"/>
                  <a:pt x="512445" y="33282"/>
                </a:cubicBezTo>
                <a:cubicBezTo>
                  <a:pt x="526733" y="27567"/>
                  <a:pt x="541020" y="22805"/>
                  <a:pt x="559118" y="16137"/>
                </a:cubicBezTo>
                <a:cubicBezTo>
                  <a:pt x="548640" y="40902"/>
                  <a:pt x="532448" y="57095"/>
                  <a:pt x="509588" y="74240"/>
                </a:cubicBezTo>
                <a:cubicBezTo>
                  <a:pt x="533400" y="79002"/>
                  <a:pt x="548640" y="67572"/>
                  <a:pt x="566738" y="66620"/>
                </a:cubicBezTo>
                <a:cubicBezTo>
                  <a:pt x="564833" y="77097"/>
                  <a:pt x="558165" y="84717"/>
                  <a:pt x="551498" y="88527"/>
                </a:cubicBezTo>
                <a:cubicBezTo>
                  <a:pt x="520065" y="107577"/>
                  <a:pt x="517208" y="138057"/>
                  <a:pt x="514350" y="170442"/>
                </a:cubicBezTo>
                <a:cubicBezTo>
                  <a:pt x="506731" y="252357"/>
                  <a:pt x="472440" y="321890"/>
                  <a:pt x="416243" y="380945"/>
                </a:cubicBezTo>
                <a:cubicBezTo>
                  <a:pt x="313373" y="487625"/>
                  <a:pt x="134303" y="510485"/>
                  <a:pt x="0" y="433332"/>
                </a:cubicBezTo>
                <a:cubicBezTo>
                  <a:pt x="61913" y="432380"/>
                  <a:pt x="117158" y="419045"/>
                  <a:pt x="164783" y="380945"/>
                </a:cubicBezTo>
                <a:cubicBezTo>
                  <a:pt x="156211" y="371420"/>
                  <a:pt x="145733" y="373325"/>
                  <a:pt x="137161" y="370467"/>
                </a:cubicBezTo>
                <a:cubicBezTo>
                  <a:pt x="104775" y="360942"/>
                  <a:pt x="80011" y="341892"/>
                  <a:pt x="63818" y="312365"/>
                </a:cubicBezTo>
                <a:cubicBezTo>
                  <a:pt x="57150" y="300935"/>
                  <a:pt x="60008" y="296172"/>
                  <a:pt x="73343" y="296172"/>
                </a:cubicBezTo>
                <a:cubicBezTo>
                  <a:pt x="82868" y="296172"/>
                  <a:pt x="93345" y="299030"/>
                  <a:pt x="100965" y="290457"/>
                </a:cubicBezTo>
                <a:cubicBezTo>
                  <a:pt x="97156" y="281885"/>
                  <a:pt x="87631" y="281885"/>
                  <a:pt x="80963" y="278075"/>
                </a:cubicBezTo>
                <a:cubicBezTo>
                  <a:pt x="45720" y="259025"/>
                  <a:pt x="21908" y="231402"/>
                  <a:pt x="15240" y="190445"/>
                </a:cubicBezTo>
                <a:cubicBezTo>
                  <a:pt x="13336" y="179015"/>
                  <a:pt x="15240" y="175205"/>
                  <a:pt x="27623" y="179015"/>
                </a:cubicBezTo>
                <a:cubicBezTo>
                  <a:pt x="39053" y="181872"/>
                  <a:pt x="49531" y="186635"/>
                  <a:pt x="61913" y="182825"/>
                </a:cubicBezTo>
                <a:cubicBezTo>
                  <a:pt x="60961" y="173300"/>
                  <a:pt x="54293" y="171395"/>
                  <a:pt x="49531" y="166632"/>
                </a:cubicBezTo>
                <a:cubicBezTo>
                  <a:pt x="17145" y="133295"/>
                  <a:pt x="8573" y="94242"/>
                  <a:pt x="19050" y="49475"/>
                </a:cubicBezTo>
                <a:cubicBezTo>
                  <a:pt x="24765" y="26615"/>
                  <a:pt x="28575" y="25662"/>
                  <a:pt x="44768" y="41855"/>
                </a:cubicBezTo>
                <a:cubicBezTo>
                  <a:pt x="98108" y="98052"/>
                  <a:pt x="162878" y="132342"/>
                  <a:pt x="238125" y="145677"/>
                </a:cubicBezTo>
                <a:cubicBezTo>
                  <a:pt x="241936" y="146630"/>
                  <a:pt x="245745" y="147582"/>
                  <a:pt x="249556" y="147582"/>
                </a:cubicBezTo>
                <a:cubicBezTo>
                  <a:pt x="280988" y="151392"/>
                  <a:pt x="280036" y="151392"/>
                  <a:pt x="280988" y="120912"/>
                </a:cubicBezTo>
                <a:cubicBezTo>
                  <a:pt x="281940" y="71382"/>
                  <a:pt x="302895" y="35187"/>
                  <a:pt x="347663" y="13280"/>
                </a:cubicBezTo>
                <a:cubicBezTo>
                  <a:pt x="370047" y="2326"/>
                  <a:pt x="391716" y="-1722"/>
                  <a:pt x="412671" y="65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4" name="Freeform: Shape 123">
            <a:extLst>
              <a:ext uri="{FF2B5EF4-FFF2-40B4-BE49-F238E27FC236}">
                <a16:creationId xmlns="" xmlns:a16="http://schemas.microsoft.com/office/drawing/2014/main" id="{FADCD34D-063B-45E0-AFC1-BE49D33E982E}"/>
              </a:ext>
            </a:extLst>
          </p:cNvPr>
          <p:cNvSpPr/>
          <p:nvPr/>
        </p:nvSpPr>
        <p:spPr>
          <a:xfrm>
            <a:off x="10484071" y="2750288"/>
            <a:ext cx="311457" cy="395697"/>
          </a:xfrm>
          <a:custGeom>
            <a:avLst/>
            <a:gdLst>
              <a:gd name="connsiteX0" fmla="*/ 153351 w 311457"/>
              <a:gd name="connsiteY0" fmla="*/ 282 h 395697"/>
              <a:gd name="connsiteX1" fmla="*/ 310303 w 311457"/>
              <a:gd name="connsiteY1" fmla="*/ 151707 h 395697"/>
              <a:gd name="connsiteX2" fmla="*/ 200154 w 311457"/>
              <a:gd name="connsiteY2" fmla="*/ 295037 h 395697"/>
              <a:gd name="connsiteX3" fmla="*/ 141330 w 311457"/>
              <a:gd name="connsiteY3" fmla="*/ 255991 h 395697"/>
              <a:gd name="connsiteX4" fmla="*/ 69469 w 311457"/>
              <a:gd name="connsiteY4" fmla="*/ 395673 h 395697"/>
              <a:gd name="connsiteX5" fmla="*/ 100268 w 311457"/>
              <a:gd name="connsiteY5" fmla="*/ 192722 h 395697"/>
              <a:gd name="connsiteX6" fmla="*/ 102193 w 311457"/>
              <a:gd name="connsiteY6" fmla="*/ 126486 h 395697"/>
              <a:gd name="connsiteX7" fmla="*/ 145028 w 311457"/>
              <a:gd name="connsiteY7" fmla="*/ 98305 h 395697"/>
              <a:gd name="connsiteX8" fmla="*/ 173851 w 311457"/>
              <a:gd name="connsiteY8" fmla="*/ 142231 h 395697"/>
              <a:gd name="connsiteX9" fmla="*/ 159592 w 311457"/>
              <a:gd name="connsiteY9" fmla="*/ 203082 h 395697"/>
              <a:gd name="connsiteX10" fmla="*/ 215846 w 311457"/>
              <a:gd name="connsiteY10" fmla="*/ 230228 h 395697"/>
              <a:gd name="connsiteX11" fmla="*/ 258782 w 311457"/>
              <a:gd name="connsiteY11" fmla="*/ 149043 h 395697"/>
              <a:gd name="connsiteX12" fmla="*/ 184555 w 311457"/>
              <a:gd name="connsiteY12" fmla="*/ 55218 h 395697"/>
              <a:gd name="connsiteX13" fmla="*/ 55753 w 311457"/>
              <a:gd name="connsiteY13" fmla="*/ 126089 h 395697"/>
              <a:gd name="connsiteX14" fmla="*/ 67949 w 311457"/>
              <a:gd name="connsiteY14" fmla="*/ 176068 h 395697"/>
              <a:gd name="connsiteX15" fmla="*/ 40546 w 311457"/>
              <a:gd name="connsiteY15" fmla="*/ 229786 h 395697"/>
              <a:gd name="connsiteX16" fmla="*/ 527 w 311457"/>
              <a:gd name="connsiteY16" fmla="*/ 126385 h 395697"/>
              <a:gd name="connsiteX17" fmla="*/ 153351 w 311457"/>
              <a:gd name="connsiteY17" fmla="*/ 282 h 39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1457" h="395697">
                <a:moveTo>
                  <a:pt x="153351" y="282"/>
                </a:moveTo>
                <a:cubicBezTo>
                  <a:pt x="263046" y="-5175"/>
                  <a:pt x="320476" y="69400"/>
                  <a:pt x="310303" y="151707"/>
                </a:cubicBezTo>
                <a:cubicBezTo>
                  <a:pt x="299265" y="253233"/>
                  <a:pt x="247021" y="287979"/>
                  <a:pt x="200154" y="295037"/>
                </a:cubicBezTo>
                <a:cubicBezTo>
                  <a:pt x="168306" y="298657"/>
                  <a:pt x="154178" y="270288"/>
                  <a:pt x="141330" y="255991"/>
                </a:cubicBezTo>
                <a:cubicBezTo>
                  <a:pt x="120701" y="348650"/>
                  <a:pt x="81955" y="396940"/>
                  <a:pt x="69469" y="395673"/>
                </a:cubicBezTo>
                <a:cubicBezTo>
                  <a:pt x="53908" y="393139"/>
                  <a:pt x="68601" y="288638"/>
                  <a:pt x="100268" y="192722"/>
                </a:cubicBezTo>
                <a:cubicBezTo>
                  <a:pt x="105515" y="177521"/>
                  <a:pt x="90432" y="165577"/>
                  <a:pt x="102193" y="126486"/>
                </a:cubicBezTo>
                <a:cubicBezTo>
                  <a:pt x="107079" y="112913"/>
                  <a:pt x="123314" y="93962"/>
                  <a:pt x="145028" y="98305"/>
                </a:cubicBezTo>
                <a:cubicBezTo>
                  <a:pt x="167104" y="103553"/>
                  <a:pt x="181632" y="119610"/>
                  <a:pt x="173851" y="142231"/>
                </a:cubicBezTo>
                <a:cubicBezTo>
                  <a:pt x="167336" y="168472"/>
                  <a:pt x="165563" y="175756"/>
                  <a:pt x="159592" y="203082"/>
                </a:cubicBezTo>
                <a:cubicBezTo>
                  <a:pt x="156697" y="228057"/>
                  <a:pt x="181284" y="253031"/>
                  <a:pt x="215846" y="230228"/>
                </a:cubicBezTo>
                <a:cubicBezTo>
                  <a:pt x="245161" y="209054"/>
                  <a:pt x="257154" y="166959"/>
                  <a:pt x="258782" y="149043"/>
                </a:cubicBezTo>
                <a:cubicBezTo>
                  <a:pt x="259325" y="114658"/>
                  <a:pt x="246984" y="71687"/>
                  <a:pt x="184555" y="55218"/>
                </a:cubicBezTo>
                <a:cubicBezTo>
                  <a:pt x="119231" y="44903"/>
                  <a:pt x="68420" y="59310"/>
                  <a:pt x="55753" y="126089"/>
                </a:cubicBezTo>
                <a:cubicBezTo>
                  <a:pt x="58439" y="168653"/>
                  <a:pt x="54064" y="154396"/>
                  <a:pt x="67949" y="176068"/>
                </a:cubicBezTo>
                <a:cubicBezTo>
                  <a:pt x="59057" y="188607"/>
                  <a:pt x="48407" y="216731"/>
                  <a:pt x="40546" y="229786"/>
                </a:cubicBezTo>
                <a:cubicBezTo>
                  <a:pt x="10479" y="201302"/>
                  <a:pt x="-2911" y="171991"/>
                  <a:pt x="527" y="126385"/>
                </a:cubicBezTo>
                <a:cubicBezTo>
                  <a:pt x="5277" y="79728"/>
                  <a:pt x="54876" y="2055"/>
                  <a:pt x="153351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5" name="Freeform: Shape 124">
            <a:extLst>
              <a:ext uri="{FF2B5EF4-FFF2-40B4-BE49-F238E27FC236}">
                <a16:creationId xmlns="" xmlns:a16="http://schemas.microsoft.com/office/drawing/2014/main" id="{FEC9A5A8-43F8-41BB-9E2A-DA8B2A46AD99}"/>
              </a:ext>
            </a:extLst>
          </p:cNvPr>
          <p:cNvSpPr/>
          <p:nvPr/>
        </p:nvSpPr>
        <p:spPr>
          <a:xfrm>
            <a:off x="10469253" y="4076497"/>
            <a:ext cx="371207" cy="349323"/>
          </a:xfrm>
          <a:custGeom>
            <a:avLst/>
            <a:gdLst>
              <a:gd name="connsiteX0" fmla="*/ 0 w 371207"/>
              <a:gd name="connsiteY0" fmla="*/ 113294 h 349323"/>
              <a:gd name="connsiteX1" fmla="*/ 86432 w 371207"/>
              <a:gd name="connsiteY1" fmla="*/ 113294 h 349323"/>
              <a:gd name="connsiteX2" fmla="*/ 86432 w 371207"/>
              <a:gd name="connsiteY2" fmla="*/ 349323 h 349323"/>
              <a:gd name="connsiteX3" fmla="*/ 0 w 371207"/>
              <a:gd name="connsiteY3" fmla="*/ 349323 h 349323"/>
              <a:gd name="connsiteX4" fmla="*/ 305290 w 371207"/>
              <a:gd name="connsiteY4" fmla="*/ 109069 h 349323"/>
              <a:gd name="connsiteX5" fmla="*/ 371190 w 371207"/>
              <a:gd name="connsiteY5" fmla="*/ 194118 h 349323"/>
              <a:gd name="connsiteX6" fmla="*/ 370266 w 371207"/>
              <a:gd name="connsiteY6" fmla="*/ 349323 h 349323"/>
              <a:gd name="connsiteX7" fmla="*/ 283834 w 371207"/>
              <a:gd name="connsiteY7" fmla="*/ 349323 h 349323"/>
              <a:gd name="connsiteX8" fmla="*/ 283064 w 371207"/>
              <a:gd name="connsiteY8" fmla="*/ 195466 h 349323"/>
              <a:gd name="connsiteX9" fmla="*/ 212715 w 371207"/>
              <a:gd name="connsiteY9" fmla="*/ 197651 h 349323"/>
              <a:gd name="connsiteX10" fmla="*/ 211333 w 371207"/>
              <a:gd name="connsiteY10" fmla="*/ 349063 h 349323"/>
              <a:gd name="connsiteX11" fmla="*/ 124900 w 371207"/>
              <a:gd name="connsiteY11" fmla="*/ 349063 h 349323"/>
              <a:gd name="connsiteX12" fmla="*/ 124900 w 371207"/>
              <a:gd name="connsiteY12" fmla="*/ 113034 h 349323"/>
              <a:gd name="connsiteX13" fmla="*/ 211333 w 371207"/>
              <a:gd name="connsiteY13" fmla="*/ 113034 h 349323"/>
              <a:gd name="connsiteX14" fmla="*/ 211333 w 371207"/>
              <a:gd name="connsiteY14" fmla="*/ 149133 h 349323"/>
              <a:gd name="connsiteX15" fmla="*/ 305290 w 371207"/>
              <a:gd name="connsiteY15" fmla="*/ 109069 h 349323"/>
              <a:gd name="connsiteX16" fmla="*/ 43216 w 371207"/>
              <a:gd name="connsiteY16" fmla="*/ 0 h 349323"/>
              <a:gd name="connsiteX17" fmla="*/ 86432 w 371207"/>
              <a:gd name="connsiteY17" fmla="*/ 42425 h 349323"/>
              <a:gd name="connsiteX18" fmla="*/ 43216 w 371207"/>
              <a:gd name="connsiteY18" fmla="*/ 84851 h 349323"/>
              <a:gd name="connsiteX19" fmla="*/ 0 w 371207"/>
              <a:gd name="connsiteY19" fmla="*/ 42425 h 349323"/>
              <a:gd name="connsiteX20" fmla="*/ 43216 w 371207"/>
              <a:gd name="connsiteY20" fmla="*/ 0 h 34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207" h="349323">
                <a:moveTo>
                  <a:pt x="0" y="113294"/>
                </a:moveTo>
                <a:lnTo>
                  <a:pt x="86432" y="113294"/>
                </a:lnTo>
                <a:lnTo>
                  <a:pt x="86432" y="349323"/>
                </a:lnTo>
                <a:lnTo>
                  <a:pt x="0" y="349323"/>
                </a:lnTo>
                <a:close/>
                <a:moveTo>
                  <a:pt x="305290" y="109069"/>
                </a:moveTo>
                <a:cubicBezTo>
                  <a:pt x="351289" y="108537"/>
                  <a:pt x="371893" y="169777"/>
                  <a:pt x="371190" y="194118"/>
                </a:cubicBezTo>
                <a:cubicBezTo>
                  <a:pt x="370882" y="245853"/>
                  <a:pt x="370574" y="297588"/>
                  <a:pt x="370266" y="349323"/>
                </a:cubicBezTo>
                <a:lnTo>
                  <a:pt x="283834" y="349323"/>
                </a:lnTo>
                <a:lnTo>
                  <a:pt x="283064" y="195466"/>
                </a:lnTo>
                <a:cubicBezTo>
                  <a:pt x="282405" y="169256"/>
                  <a:pt x="218069" y="156547"/>
                  <a:pt x="212715" y="197651"/>
                </a:cubicBezTo>
                <a:cubicBezTo>
                  <a:pt x="210872" y="250798"/>
                  <a:pt x="211793" y="298593"/>
                  <a:pt x="211333" y="349063"/>
                </a:cubicBezTo>
                <a:lnTo>
                  <a:pt x="124900" y="349063"/>
                </a:lnTo>
                <a:lnTo>
                  <a:pt x="124900" y="113034"/>
                </a:lnTo>
                <a:lnTo>
                  <a:pt x="211333" y="113034"/>
                </a:lnTo>
                <a:lnTo>
                  <a:pt x="211333" y="149133"/>
                </a:lnTo>
                <a:cubicBezTo>
                  <a:pt x="226992" y="148472"/>
                  <a:pt x="232224" y="109705"/>
                  <a:pt x="305290" y="109069"/>
                </a:cubicBezTo>
                <a:close/>
                <a:moveTo>
                  <a:pt x="43216" y="0"/>
                </a:moveTo>
                <a:cubicBezTo>
                  <a:pt x="67083" y="0"/>
                  <a:pt x="86432" y="18994"/>
                  <a:pt x="86432" y="42425"/>
                </a:cubicBezTo>
                <a:cubicBezTo>
                  <a:pt x="86432" y="65856"/>
                  <a:pt x="67083" y="84851"/>
                  <a:pt x="43216" y="84851"/>
                </a:cubicBezTo>
                <a:cubicBezTo>
                  <a:pt x="19348" y="84851"/>
                  <a:pt x="0" y="65856"/>
                  <a:pt x="0" y="42425"/>
                </a:cubicBezTo>
                <a:cubicBezTo>
                  <a:pt x="0" y="18994"/>
                  <a:pt x="19348" y="0"/>
                  <a:pt x="432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3" name="Freeform: Shape 122">
            <a:extLst>
              <a:ext uri="{FF2B5EF4-FFF2-40B4-BE49-F238E27FC236}">
                <a16:creationId xmlns="" xmlns:a16="http://schemas.microsoft.com/office/drawing/2014/main" id="{61CDFADA-B2B9-495B-A0BF-2178467F1B9D}"/>
              </a:ext>
            </a:extLst>
          </p:cNvPr>
          <p:cNvSpPr>
            <a:spLocks noChangeAspect="1"/>
          </p:cNvSpPr>
          <p:nvPr/>
        </p:nvSpPr>
        <p:spPr>
          <a:xfrm>
            <a:off x="7519039" y="4044969"/>
            <a:ext cx="209398" cy="460984"/>
          </a:xfrm>
          <a:custGeom>
            <a:avLst/>
            <a:gdLst>
              <a:gd name="connsiteX0" fmla="*/ 215165 w 215165"/>
              <a:gd name="connsiteY0" fmla="*/ 168593 h 497360"/>
              <a:gd name="connsiteX1" fmla="*/ 215165 w 215165"/>
              <a:gd name="connsiteY1" fmla="*/ 497360 h 497360"/>
              <a:gd name="connsiteX2" fmla="*/ 214884 w 215165"/>
              <a:gd name="connsiteY2" fmla="*/ 497360 h 497360"/>
              <a:gd name="connsiteX3" fmla="*/ 214884 w 215165"/>
              <a:gd name="connsiteY3" fmla="*/ 172351 h 497360"/>
              <a:gd name="connsiteX4" fmla="*/ 215165 w 215165"/>
              <a:gd name="connsiteY4" fmla="*/ 70587 h 497360"/>
              <a:gd name="connsiteX5" fmla="*/ 215165 w 215165"/>
              <a:gd name="connsiteY5" fmla="*/ 141765 h 497360"/>
              <a:gd name="connsiteX6" fmla="*/ 214884 w 215165"/>
              <a:gd name="connsiteY6" fmla="*/ 141765 h 497360"/>
              <a:gd name="connsiteX7" fmla="*/ 214884 w 215165"/>
              <a:gd name="connsiteY7" fmla="*/ 70594 h 497360"/>
              <a:gd name="connsiteX8" fmla="*/ 193296 w 215165"/>
              <a:gd name="connsiteY8" fmla="*/ 873 h 497360"/>
              <a:gd name="connsiteX9" fmla="*/ 214884 w 215165"/>
              <a:gd name="connsiteY9" fmla="*/ 2773 h 497360"/>
              <a:gd name="connsiteX10" fmla="*/ 214884 w 215165"/>
              <a:gd name="connsiteY10" fmla="*/ 70594 h 497360"/>
              <a:gd name="connsiteX11" fmla="*/ 167308 w 215165"/>
              <a:gd name="connsiteY11" fmla="*/ 71799 h 497360"/>
              <a:gd name="connsiteX12" fmla="*/ 139384 w 215165"/>
              <a:gd name="connsiteY12" fmla="*/ 97044 h 497360"/>
              <a:gd name="connsiteX13" fmla="*/ 139384 w 215165"/>
              <a:gd name="connsiteY13" fmla="*/ 141765 h 497360"/>
              <a:gd name="connsiteX14" fmla="*/ 214884 w 215165"/>
              <a:gd name="connsiteY14" fmla="*/ 141765 h 497360"/>
              <a:gd name="connsiteX15" fmla="*/ 214884 w 215165"/>
              <a:gd name="connsiteY15" fmla="*/ 172351 h 497360"/>
              <a:gd name="connsiteX16" fmla="*/ 211627 w 215165"/>
              <a:gd name="connsiteY16" fmla="*/ 215916 h 497360"/>
              <a:gd name="connsiteX17" fmla="*/ 139384 w 215165"/>
              <a:gd name="connsiteY17" fmla="*/ 217303 h 497360"/>
              <a:gd name="connsiteX18" fmla="*/ 139384 w 215165"/>
              <a:gd name="connsiteY18" fmla="*/ 473678 h 497360"/>
              <a:gd name="connsiteX19" fmla="*/ 54403 w 215165"/>
              <a:gd name="connsiteY19" fmla="*/ 473678 h 497360"/>
              <a:gd name="connsiteX20" fmla="*/ 54403 w 215165"/>
              <a:gd name="connsiteY20" fmla="*/ 217303 h 497360"/>
              <a:gd name="connsiteX21" fmla="*/ 0 w 215165"/>
              <a:gd name="connsiteY21" fmla="*/ 217303 h 497360"/>
              <a:gd name="connsiteX22" fmla="*/ 0 w 215165"/>
              <a:gd name="connsiteY22" fmla="*/ 141765 h 497360"/>
              <a:gd name="connsiteX23" fmla="*/ 54403 w 215165"/>
              <a:gd name="connsiteY23" fmla="*/ 141765 h 497360"/>
              <a:gd name="connsiteX24" fmla="*/ 54403 w 215165"/>
              <a:gd name="connsiteY24" fmla="*/ 91296 h 497360"/>
              <a:gd name="connsiteX25" fmla="*/ 54263 w 215165"/>
              <a:gd name="connsiteY25" fmla="*/ 90807 h 497360"/>
              <a:gd name="connsiteX26" fmla="*/ 150787 w 215165"/>
              <a:gd name="connsiteY26" fmla="*/ 1838 h 497360"/>
              <a:gd name="connsiteX27" fmla="*/ 193296 w 215165"/>
              <a:gd name="connsiteY27" fmla="*/ 873 h 497360"/>
              <a:gd name="connsiteX28" fmla="*/ 214884 w 215165"/>
              <a:gd name="connsiteY28" fmla="*/ 0 h 497360"/>
              <a:gd name="connsiteX29" fmla="*/ 215165 w 215165"/>
              <a:gd name="connsiteY29" fmla="*/ 0 h 497360"/>
              <a:gd name="connsiteX30" fmla="*/ 215165 w 215165"/>
              <a:gd name="connsiteY30" fmla="*/ 2798 h 497360"/>
              <a:gd name="connsiteX31" fmla="*/ 214884 w 215165"/>
              <a:gd name="connsiteY31" fmla="*/ 2773 h 497360"/>
              <a:gd name="connsiteX0" fmla="*/ 215165 w 215165"/>
              <a:gd name="connsiteY0" fmla="*/ 168593 h 497360"/>
              <a:gd name="connsiteX1" fmla="*/ 215165 w 215165"/>
              <a:gd name="connsiteY1" fmla="*/ 497360 h 497360"/>
              <a:gd name="connsiteX2" fmla="*/ 214884 w 215165"/>
              <a:gd name="connsiteY2" fmla="*/ 172351 h 497360"/>
              <a:gd name="connsiteX3" fmla="*/ 215165 w 215165"/>
              <a:gd name="connsiteY3" fmla="*/ 168593 h 497360"/>
              <a:gd name="connsiteX4" fmla="*/ 215165 w 215165"/>
              <a:gd name="connsiteY4" fmla="*/ 70587 h 497360"/>
              <a:gd name="connsiteX5" fmla="*/ 215165 w 215165"/>
              <a:gd name="connsiteY5" fmla="*/ 141765 h 497360"/>
              <a:gd name="connsiteX6" fmla="*/ 214884 w 215165"/>
              <a:gd name="connsiteY6" fmla="*/ 141765 h 497360"/>
              <a:gd name="connsiteX7" fmla="*/ 214884 w 215165"/>
              <a:gd name="connsiteY7" fmla="*/ 70594 h 497360"/>
              <a:gd name="connsiteX8" fmla="*/ 215165 w 215165"/>
              <a:gd name="connsiteY8" fmla="*/ 70587 h 497360"/>
              <a:gd name="connsiteX9" fmla="*/ 193296 w 215165"/>
              <a:gd name="connsiteY9" fmla="*/ 873 h 497360"/>
              <a:gd name="connsiteX10" fmla="*/ 214884 w 215165"/>
              <a:gd name="connsiteY10" fmla="*/ 2773 h 497360"/>
              <a:gd name="connsiteX11" fmla="*/ 214884 w 215165"/>
              <a:gd name="connsiteY11" fmla="*/ 70594 h 497360"/>
              <a:gd name="connsiteX12" fmla="*/ 167308 w 215165"/>
              <a:gd name="connsiteY12" fmla="*/ 71799 h 497360"/>
              <a:gd name="connsiteX13" fmla="*/ 139384 w 215165"/>
              <a:gd name="connsiteY13" fmla="*/ 97044 h 497360"/>
              <a:gd name="connsiteX14" fmla="*/ 139384 w 215165"/>
              <a:gd name="connsiteY14" fmla="*/ 141765 h 497360"/>
              <a:gd name="connsiteX15" fmla="*/ 214884 w 215165"/>
              <a:gd name="connsiteY15" fmla="*/ 141765 h 497360"/>
              <a:gd name="connsiteX16" fmla="*/ 214884 w 215165"/>
              <a:gd name="connsiteY16" fmla="*/ 172351 h 497360"/>
              <a:gd name="connsiteX17" fmla="*/ 211627 w 215165"/>
              <a:gd name="connsiteY17" fmla="*/ 215916 h 497360"/>
              <a:gd name="connsiteX18" fmla="*/ 139384 w 215165"/>
              <a:gd name="connsiteY18" fmla="*/ 217303 h 497360"/>
              <a:gd name="connsiteX19" fmla="*/ 139384 w 215165"/>
              <a:gd name="connsiteY19" fmla="*/ 473678 h 497360"/>
              <a:gd name="connsiteX20" fmla="*/ 54403 w 215165"/>
              <a:gd name="connsiteY20" fmla="*/ 473678 h 497360"/>
              <a:gd name="connsiteX21" fmla="*/ 54403 w 215165"/>
              <a:gd name="connsiteY21" fmla="*/ 217303 h 497360"/>
              <a:gd name="connsiteX22" fmla="*/ 0 w 215165"/>
              <a:gd name="connsiteY22" fmla="*/ 217303 h 497360"/>
              <a:gd name="connsiteX23" fmla="*/ 0 w 215165"/>
              <a:gd name="connsiteY23" fmla="*/ 141765 h 497360"/>
              <a:gd name="connsiteX24" fmla="*/ 54403 w 215165"/>
              <a:gd name="connsiteY24" fmla="*/ 141765 h 497360"/>
              <a:gd name="connsiteX25" fmla="*/ 54403 w 215165"/>
              <a:gd name="connsiteY25" fmla="*/ 91296 h 497360"/>
              <a:gd name="connsiteX26" fmla="*/ 54263 w 215165"/>
              <a:gd name="connsiteY26" fmla="*/ 90807 h 497360"/>
              <a:gd name="connsiteX27" fmla="*/ 150787 w 215165"/>
              <a:gd name="connsiteY27" fmla="*/ 1838 h 497360"/>
              <a:gd name="connsiteX28" fmla="*/ 193296 w 215165"/>
              <a:gd name="connsiteY28" fmla="*/ 873 h 497360"/>
              <a:gd name="connsiteX29" fmla="*/ 214884 w 215165"/>
              <a:gd name="connsiteY29" fmla="*/ 0 h 497360"/>
              <a:gd name="connsiteX30" fmla="*/ 215165 w 215165"/>
              <a:gd name="connsiteY30" fmla="*/ 0 h 497360"/>
              <a:gd name="connsiteX31" fmla="*/ 215165 w 215165"/>
              <a:gd name="connsiteY31" fmla="*/ 2798 h 497360"/>
              <a:gd name="connsiteX32" fmla="*/ 214884 w 215165"/>
              <a:gd name="connsiteY32" fmla="*/ 2773 h 497360"/>
              <a:gd name="connsiteX33" fmla="*/ 214884 w 215165"/>
              <a:gd name="connsiteY33" fmla="*/ 0 h 497360"/>
              <a:gd name="connsiteX0" fmla="*/ 215165 w 215165"/>
              <a:gd name="connsiteY0" fmla="*/ 168593 h 473678"/>
              <a:gd name="connsiteX1" fmla="*/ 214884 w 215165"/>
              <a:gd name="connsiteY1" fmla="*/ 172351 h 473678"/>
              <a:gd name="connsiteX2" fmla="*/ 215165 w 215165"/>
              <a:gd name="connsiteY2" fmla="*/ 168593 h 473678"/>
              <a:gd name="connsiteX3" fmla="*/ 215165 w 215165"/>
              <a:gd name="connsiteY3" fmla="*/ 70587 h 473678"/>
              <a:gd name="connsiteX4" fmla="*/ 215165 w 215165"/>
              <a:gd name="connsiteY4" fmla="*/ 141765 h 473678"/>
              <a:gd name="connsiteX5" fmla="*/ 214884 w 215165"/>
              <a:gd name="connsiteY5" fmla="*/ 141765 h 473678"/>
              <a:gd name="connsiteX6" fmla="*/ 214884 w 215165"/>
              <a:gd name="connsiteY6" fmla="*/ 70594 h 473678"/>
              <a:gd name="connsiteX7" fmla="*/ 215165 w 215165"/>
              <a:gd name="connsiteY7" fmla="*/ 70587 h 473678"/>
              <a:gd name="connsiteX8" fmla="*/ 193296 w 215165"/>
              <a:gd name="connsiteY8" fmla="*/ 873 h 473678"/>
              <a:gd name="connsiteX9" fmla="*/ 214884 w 215165"/>
              <a:gd name="connsiteY9" fmla="*/ 2773 h 473678"/>
              <a:gd name="connsiteX10" fmla="*/ 214884 w 215165"/>
              <a:gd name="connsiteY10" fmla="*/ 70594 h 473678"/>
              <a:gd name="connsiteX11" fmla="*/ 167308 w 215165"/>
              <a:gd name="connsiteY11" fmla="*/ 71799 h 473678"/>
              <a:gd name="connsiteX12" fmla="*/ 139384 w 215165"/>
              <a:gd name="connsiteY12" fmla="*/ 97044 h 473678"/>
              <a:gd name="connsiteX13" fmla="*/ 139384 w 215165"/>
              <a:gd name="connsiteY13" fmla="*/ 141765 h 473678"/>
              <a:gd name="connsiteX14" fmla="*/ 214884 w 215165"/>
              <a:gd name="connsiteY14" fmla="*/ 141765 h 473678"/>
              <a:gd name="connsiteX15" fmla="*/ 214884 w 215165"/>
              <a:gd name="connsiteY15" fmla="*/ 172351 h 473678"/>
              <a:gd name="connsiteX16" fmla="*/ 211627 w 215165"/>
              <a:gd name="connsiteY16" fmla="*/ 215916 h 473678"/>
              <a:gd name="connsiteX17" fmla="*/ 139384 w 215165"/>
              <a:gd name="connsiteY17" fmla="*/ 217303 h 473678"/>
              <a:gd name="connsiteX18" fmla="*/ 139384 w 215165"/>
              <a:gd name="connsiteY18" fmla="*/ 473678 h 473678"/>
              <a:gd name="connsiteX19" fmla="*/ 54403 w 215165"/>
              <a:gd name="connsiteY19" fmla="*/ 473678 h 473678"/>
              <a:gd name="connsiteX20" fmla="*/ 54403 w 215165"/>
              <a:gd name="connsiteY20" fmla="*/ 217303 h 473678"/>
              <a:gd name="connsiteX21" fmla="*/ 0 w 215165"/>
              <a:gd name="connsiteY21" fmla="*/ 217303 h 473678"/>
              <a:gd name="connsiteX22" fmla="*/ 0 w 215165"/>
              <a:gd name="connsiteY22" fmla="*/ 141765 h 473678"/>
              <a:gd name="connsiteX23" fmla="*/ 54403 w 215165"/>
              <a:gd name="connsiteY23" fmla="*/ 141765 h 473678"/>
              <a:gd name="connsiteX24" fmla="*/ 54403 w 215165"/>
              <a:gd name="connsiteY24" fmla="*/ 91296 h 473678"/>
              <a:gd name="connsiteX25" fmla="*/ 54263 w 215165"/>
              <a:gd name="connsiteY25" fmla="*/ 90807 h 473678"/>
              <a:gd name="connsiteX26" fmla="*/ 150787 w 215165"/>
              <a:gd name="connsiteY26" fmla="*/ 1838 h 473678"/>
              <a:gd name="connsiteX27" fmla="*/ 193296 w 215165"/>
              <a:gd name="connsiteY27" fmla="*/ 873 h 473678"/>
              <a:gd name="connsiteX28" fmla="*/ 214884 w 215165"/>
              <a:gd name="connsiteY28" fmla="*/ 0 h 473678"/>
              <a:gd name="connsiteX29" fmla="*/ 215165 w 215165"/>
              <a:gd name="connsiteY29" fmla="*/ 0 h 473678"/>
              <a:gd name="connsiteX30" fmla="*/ 215165 w 215165"/>
              <a:gd name="connsiteY30" fmla="*/ 2798 h 473678"/>
              <a:gd name="connsiteX31" fmla="*/ 214884 w 215165"/>
              <a:gd name="connsiteY31" fmla="*/ 2773 h 473678"/>
              <a:gd name="connsiteX32" fmla="*/ 214884 w 215165"/>
              <a:gd name="connsiteY32" fmla="*/ 0 h 47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5165" h="473678">
                <a:moveTo>
                  <a:pt x="215165" y="168593"/>
                </a:moveTo>
                <a:cubicBezTo>
                  <a:pt x="215071" y="169846"/>
                  <a:pt x="214978" y="171098"/>
                  <a:pt x="214884" y="172351"/>
                </a:cubicBezTo>
                <a:cubicBezTo>
                  <a:pt x="214978" y="171098"/>
                  <a:pt x="215071" y="169846"/>
                  <a:pt x="215165" y="168593"/>
                </a:cubicBezTo>
                <a:close/>
                <a:moveTo>
                  <a:pt x="215165" y="70587"/>
                </a:moveTo>
                <a:lnTo>
                  <a:pt x="215165" y="141765"/>
                </a:lnTo>
                <a:lnTo>
                  <a:pt x="214884" y="141765"/>
                </a:lnTo>
                <a:lnTo>
                  <a:pt x="214884" y="70594"/>
                </a:lnTo>
                <a:lnTo>
                  <a:pt x="215165" y="70587"/>
                </a:lnTo>
                <a:close/>
                <a:moveTo>
                  <a:pt x="193296" y="873"/>
                </a:moveTo>
                <a:lnTo>
                  <a:pt x="214884" y="2773"/>
                </a:lnTo>
                <a:lnTo>
                  <a:pt x="214884" y="70594"/>
                </a:lnTo>
                <a:lnTo>
                  <a:pt x="167308" y="71799"/>
                </a:lnTo>
                <a:cubicBezTo>
                  <a:pt x="151006" y="75079"/>
                  <a:pt x="138817" y="82344"/>
                  <a:pt x="139384" y="97044"/>
                </a:cubicBezTo>
                <a:lnTo>
                  <a:pt x="139384" y="141765"/>
                </a:lnTo>
                <a:lnTo>
                  <a:pt x="214884" y="141765"/>
                </a:lnTo>
                <a:lnTo>
                  <a:pt x="214884" y="172351"/>
                </a:lnTo>
                <a:lnTo>
                  <a:pt x="211627" y="215916"/>
                </a:lnTo>
                <a:lnTo>
                  <a:pt x="139384" y="217303"/>
                </a:lnTo>
                <a:lnTo>
                  <a:pt x="139384" y="473678"/>
                </a:lnTo>
                <a:lnTo>
                  <a:pt x="54403" y="473678"/>
                </a:lnTo>
                <a:lnTo>
                  <a:pt x="54403" y="217303"/>
                </a:lnTo>
                <a:lnTo>
                  <a:pt x="0" y="217303"/>
                </a:lnTo>
                <a:lnTo>
                  <a:pt x="0" y="141765"/>
                </a:lnTo>
                <a:lnTo>
                  <a:pt x="54403" y="141765"/>
                </a:lnTo>
                <a:lnTo>
                  <a:pt x="54403" y="91296"/>
                </a:lnTo>
                <a:cubicBezTo>
                  <a:pt x="54356" y="91133"/>
                  <a:pt x="54310" y="90970"/>
                  <a:pt x="54263" y="90807"/>
                </a:cubicBezTo>
                <a:cubicBezTo>
                  <a:pt x="54393" y="22582"/>
                  <a:pt x="104084" y="3041"/>
                  <a:pt x="150787" y="1838"/>
                </a:cubicBezTo>
                <a:cubicBezTo>
                  <a:pt x="168949" y="1370"/>
                  <a:pt x="181997" y="806"/>
                  <a:pt x="193296" y="873"/>
                </a:cubicBezTo>
                <a:close/>
                <a:moveTo>
                  <a:pt x="214884" y="0"/>
                </a:moveTo>
                <a:lnTo>
                  <a:pt x="215165" y="0"/>
                </a:lnTo>
                <a:lnTo>
                  <a:pt x="215165" y="2798"/>
                </a:lnTo>
                <a:lnTo>
                  <a:pt x="214884" y="2773"/>
                </a:lnTo>
                <a:lnTo>
                  <a:pt x="2148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2" name="Freeform: Shape 121">
            <a:extLst>
              <a:ext uri="{FF2B5EF4-FFF2-40B4-BE49-F238E27FC236}">
                <a16:creationId xmlns="" xmlns:a16="http://schemas.microsoft.com/office/drawing/2014/main" id="{E3634F57-9573-4B68-9EA9-85AA6FAF025A}"/>
              </a:ext>
            </a:extLst>
          </p:cNvPr>
          <p:cNvSpPr/>
          <p:nvPr/>
        </p:nvSpPr>
        <p:spPr>
          <a:xfrm>
            <a:off x="8868827" y="1736638"/>
            <a:ext cx="502700" cy="473679"/>
          </a:xfrm>
          <a:custGeom>
            <a:avLst/>
            <a:gdLst>
              <a:gd name="connsiteX0" fmla="*/ 399787 w 558033"/>
              <a:gd name="connsiteY0" fmla="*/ 156760 h 533622"/>
              <a:gd name="connsiteX1" fmla="*/ 382827 w 558033"/>
              <a:gd name="connsiteY1" fmla="*/ 173720 h 533622"/>
              <a:gd name="connsiteX2" fmla="*/ 382827 w 558033"/>
              <a:gd name="connsiteY2" fmla="*/ 283208 h 533622"/>
              <a:gd name="connsiteX3" fmla="*/ 383028 w 558033"/>
              <a:gd name="connsiteY3" fmla="*/ 284205 h 533622"/>
              <a:gd name="connsiteX4" fmla="*/ 382827 w 558033"/>
              <a:gd name="connsiteY4" fmla="*/ 285201 h 533622"/>
              <a:gd name="connsiteX5" fmla="*/ 399787 w 558033"/>
              <a:gd name="connsiteY5" fmla="*/ 302161 h 533622"/>
              <a:gd name="connsiteX6" fmla="*/ 455000 w 558033"/>
              <a:gd name="connsiteY6" fmla="*/ 302161 h 533622"/>
              <a:gd name="connsiteX7" fmla="*/ 471960 w 558033"/>
              <a:gd name="connsiteY7" fmla="*/ 285201 h 533622"/>
              <a:gd name="connsiteX8" fmla="*/ 455000 w 558033"/>
              <a:gd name="connsiteY8" fmla="*/ 268241 h 533622"/>
              <a:gd name="connsiteX9" fmla="*/ 416747 w 558033"/>
              <a:gd name="connsiteY9" fmla="*/ 268241 h 533622"/>
              <a:gd name="connsiteX10" fmla="*/ 416747 w 558033"/>
              <a:gd name="connsiteY10" fmla="*/ 249183 h 533622"/>
              <a:gd name="connsiteX11" fmla="*/ 455000 w 558033"/>
              <a:gd name="connsiteY11" fmla="*/ 249183 h 533622"/>
              <a:gd name="connsiteX12" fmla="*/ 471960 w 558033"/>
              <a:gd name="connsiteY12" fmla="*/ 232223 h 533622"/>
              <a:gd name="connsiteX13" fmla="*/ 455000 w 558033"/>
              <a:gd name="connsiteY13" fmla="*/ 215263 h 533622"/>
              <a:gd name="connsiteX14" fmla="*/ 416747 w 558033"/>
              <a:gd name="connsiteY14" fmla="*/ 215263 h 533622"/>
              <a:gd name="connsiteX15" fmla="*/ 416747 w 558033"/>
              <a:gd name="connsiteY15" fmla="*/ 190680 h 533622"/>
              <a:gd name="connsiteX16" fmla="*/ 455000 w 558033"/>
              <a:gd name="connsiteY16" fmla="*/ 190680 h 533622"/>
              <a:gd name="connsiteX17" fmla="*/ 471960 w 558033"/>
              <a:gd name="connsiteY17" fmla="*/ 173720 h 533622"/>
              <a:gd name="connsiteX18" fmla="*/ 455000 w 558033"/>
              <a:gd name="connsiteY18" fmla="*/ 156760 h 533622"/>
              <a:gd name="connsiteX19" fmla="*/ 399788 w 558033"/>
              <a:gd name="connsiteY19" fmla="*/ 156760 h 533622"/>
              <a:gd name="connsiteX20" fmla="*/ 264989 w 558033"/>
              <a:gd name="connsiteY20" fmla="*/ 156760 h 533622"/>
              <a:gd name="connsiteX21" fmla="*/ 248029 w 558033"/>
              <a:gd name="connsiteY21" fmla="*/ 173720 h 533622"/>
              <a:gd name="connsiteX22" fmla="*/ 248029 w 558033"/>
              <a:gd name="connsiteY22" fmla="*/ 283208 h 533622"/>
              <a:gd name="connsiteX23" fmla="*/ 264989 w 558033"/>
              <a:gd name="connsiteY23" fmla="*/ 300169 h 533622"/>
              <a:gd name="connsiteX24" fmla="*/ 281949 w 558033"/>
              <a:gd name="connsiteY24" fmla="*/ 283208 h 533622"/>
              <a:gd name="connsiteX25" fmla="*/ 281949 w 558033"/>
              <a:gd name="connsiteY25" fmla="*/ 225254 h 533622"/>
              <a:gd name="connsiteX26" fmla="*/ 332951 w 558033"/>
              <a:gd name="connsiteY26" fmla="*/ 292667 h 533622"/>
              <a:gd name="connsiteX27" fmla="*/ 342333 w 558033"/>
              <a:gd name="connsiteY27" fmla="*/ 298613 h 533622"/>
              <a:gd name="connsiteX28" fmla="*/ 343447 w 558033"/>
              <a:gd name="connsiteY28" fmla="*/ 298994 h 533622"/>
              <a:gd name="connsiteX29" fmla="*/ 344532 w 558033"/>
              <a:gd name="connsiteY29" fmla="*/ 299213 h 533622"/>
              <a:gd name="connsiteX30" fmla="*/ 349266 w 558033"/>
              <a:gd name="connsiteY30" fmla="*/ 300169 h 533622"/>
              <a:gd name="connsiteX31" fmla="*/ 366227 w 558033"/>
              <a:gd name="connsiteY31" fmla="*/ 283208 h 533622"/>
              <a:gd name="connsiteX32" fmla="*/ 366227 w 558033"/>
              <a:gd name="connsiteY32" fmla="*/ 173720 h 533622"/>
              <a:gd name="connsiteX33" fmla="*/ 349266 w 558033"/>
              <a:gd name="connsiteY33" fmla="*/ 156760 h 533622"/>
              <a:gd name="connsiteX34" fmla="*/ 332306 w 558033"/>
              <a:gd name="connsiteY34" fmla="*/ 173720 h 533622"/>
              <a:gd name="connsiteX35" fmla="*/ 332306 w 558033"/>
              <a:gd name="connsiteY35" fmla="*/ 235594 h 533622"/>
              <a:gd name="connsiteX36" fmla="*/ 284027 w 558033"/>
              <a:gd name="connsiteY36" fmla="*/ 171779 h 533622"/>
              <a:gd name="connsiteX37" fmla="*/ 281021 w 558033"/>
              <a:gd name="connsiteY37" fmla="*/ 169122 h 533622"/>
              <a:gd name="connsiteX38" fmla="*/ 264989 w 558033"/>
              <a:gd name="connsiteY38" fmla="*/ 156760 h 533622"/>
              <a:gd name="connsiteX39" fmla="*/ 214632 w 558033"/>
              <a:gd name="connsiteY39" fmla="*/ 156760 h 533622"/>
              <a:gd name="connsiteX40" fmla="*/ 197672 w 558033"/>
              <a:gd name="connsiteY40" fmla="*/ 173720 h 533622"/>
              <a:gd name="connsiteX41" fmla="*/ 197672 w 558033"/>
              <a:gd name="connsiteY41" fmla="*/ 283208 h 533622"/>
              <a:gd name="connsiteX42" fmla="*/ 214632 w 558033"/>
              <a:gd name="connsiteY42" fmla="*/ 300169 h 533622"/>
              <a:gd name="connsiteX43" fmla="*/ 231592 w 558033"/>
              <a:gd name="connsiteY43" fmla="*/ 283208 h 533622"/>
              <a:gd name="connsiteX44" fmla="*/ 231592 w 558033"/>
              <a:gd name="connsiteY44" fmla="*/ 173720 h 533622"/>
              <a:gd name="connsiteX45" fmla="*/ 214632 w 558033"/>
              <a:gd name="connsiteY45" fmla="*/ 156760 h 533622"/>
              <a:gd name="connsiteX46" fmla="*/ 117154 w 558033"/>
              <a:gd name="connsiteY46" fmla="*/ 156760 h 533622"/>
              <a:gd name="connsiteX47" fmla="*/ 100194 w 558033"/>
              <a:gd name="connsiteY47" fmla="*/ 173720 h 533622"/>
              <a:gd name="connsiteX48" fmla="*/ 100194 w 558033"/>
              <a:gd name="connsiteY48" fmla="*/ 283208 h 533622"/>
              <a:gd name="connsiteX49" fmla="*/ 100395 w 558033"/>
              <a:gd name="connsiteY49" fmla="*/ 284205 h 533622"/>
              <a:gd name="connsiteX50" fmla="*/ 100194 w 558033"/>
              <a:gd name="connsiteY50" fmla="*/ 285200 h 533622"/>
              <a:gd name="connsiteX51" fmla="*/ 117154 w 558033"/>
              <a:gd name="connsiteY51" fmla="*/ 302161 h 533622"/>
              <a:gd name="connsiteX52" fmla="*/ 170864 w 558033"/>
              <a:gd name="connsiteY52" fmla="*/ 302161 h 533622"/>
              <a:gd name="connsiteX53" fmla="*/ 187825 w 558033"/>
              <a:gd name="connsiteY53" fmla="*/ 285200 h 533622"/>
              <a:gd name="connsiteX54" fmla="*/ 170864 w 558033"/>
              <a:gd name="connsiteY54" fmla="*/ 268240 h 533622"/>
              <a:gd name="connsiteX55" fmla="*/ 134114 w 558033"/>
              <a:gd name="connsiteY55" fmla="*/ 268240 h 533622"/>
              <a:gd name="connsiteX56" fmla="*/ 134114 w 558033"/>
              <a:gd name="connsiteY56" fmla="*/ 173720 h 533622"/>
              <a:gd name="connsiteX57" fmla="*/ 117154 w 558033"/>
              <a:gd name="connsiteY57" fmla="*/ 156760 h 533622"/>
              <a:gd name="connsiteX58" fmla="*/ 281580 w 558033"/>
              <a:gd name="connsiteY58" fmla="*/ 0 h 533622"/>
              <a:gd name="connsiteX59" fmla="*/ 557439 w 558033"/>
              <a:gd name="connsiteY59" fmla="*/ 182561 h 533622"/>
              <a:gd name="connsiteX60" fmla="*/ 558033 w 558033"/>
              <a:gd name="connsiteY60" fmla="*/ 187342 h 533622"/>
              <a:gd name="connsiteX61" fmla="*/ 558033 w 558033"/>
              <a:gd name="connsiteY61" fmla="*/ 269822 h 533622"/>
              <a:gd name="connsiteX62" fmla="*/ 557408 w 558033"/>
              <a:gd name="connsiteY62" fmla="*/ 274839 h 533622"/>
              <a:gd name="connsiteX63" fmla="*/ 480255 w 558033"/>
              <a:gd name="connsiteY63" fmla="*/ 390631 h 533622"/>
              <a:gd name="connsiteX64" fmla="*/ 257731 w 558033"/>
              <a:gd name="connsiteY64" fmla="*/ 527186 h 533622"/>
              <a:gd name="connsiteX65" fmla="*/ 249978 w 558033"/>
              <a:gd name="connsiteY65" fmla="*/ 455749 h 533622"/>
              <a:gd name="connsiteX66" fmla="*/ 0 w 558033"/>
              <a:gd name="connsiteY66" fmla="*/ 228639 h 533622"/>
              <a:gd name="connsiteX67" fmla="*/ 281580 w 558033"/>
              <a:gd name="connsiteY67" fmla="*/ 0 h 533622"/>
              <a:gd name="connsiteX0" fmla="*/ 399787 w 565176"/>
              <a:gd name="connsiteY0" fmla="*/ 156760 h 533622"/>
              <a:gd name="connsiteX1" fmla="*/ 382827 w 565176"/>
              <a:gd name="connsiteY1" fmla="*/ 173720 h 533622"/>
              <a:gd name="connsiteX2" fmla="*/ 382827 w 565176"/>
              <a:gd name="connsiteY2" fmla="*/ 283208 h 533622"/>
              <a:gd name="connsiteX3" fmla="*/ 383028 w 565176"/>
              <a:gd name="connsiteY3" fmla="*/ 284205 h 533622"/>
              <a:gd name="connsiteX4" fmla="*/ 382827 w 565176"/>
              <a:gd name="connsiteY4" fmla="*/ 285201 h 533622"/>
              <a:gd name="connsiteX5" fmla="*/ 399787 w 565176"/>
              <a:gd name="connsiteY5" fmla="*/ 302161 h 533622"/>
              <a:gd name="connsiteX6" fmla="*/ 455000 w 565176"/>
              <a:gd name="connsiteY6" fmla="*/ 302161 h 533622"/>
              <a:gd name="connsiteX7" fmla="*/ 471960 w 565176"/>
              <a:gd name="connsiteY7" fmla="*/ 285201 h 533622"/>
              <a:gd name="connsiteX8" fmla="*/ 455000 w 565176"/>
              <a:gd name="connsiteY8" fmla="*/ 268241 h 533622"/>
              <a:gd name="connsiteX9" fmla="*/ 416747 w 565176"/>
              <a:gd name="connsiteY9" fmla="*/ 268241 h 533622"/>
              <a:gd name="connsiteX10" fmla="*/ 416747 w 565176"/>
              <a:gd name="connsiteY10" fmla="*/ 249183 h 533622"/>
              <a:gd name="connsiteX11" fmla="*/ 455000 w 565176"/>
              <a:gd name="connsiteY11" fmla="*/ 249183 h 533622"/>
              <a:gd name="connsiteX12" fmla="*/ 471960 w 565176"/>
              <a:gd name="connsiteY12" fmla="*/ 232223 h 533622"/>
              <a:gd name="connsiteX13" fmla="*/ 455000 w 565176"/>
              <a:gd name="connsiteY13" fmla="*/ 215263 h 533622"/>
              <a:gd name="connsiteX14" fmla="*/ 416747 w 565176"/>
              <a:gd name="connsiteY14" fmla="*/ 215263 h 533622"/>
              <a:gd name="connsiteX15" fmla="*/ 416747 w 565176"/>
              <a:gd name="connsiteY15" fmla="*/ 190680 h 533622"/>
              <a:gd name="connsiteX16" fmla="*/ 455000 w 565176"/>
              <a:gd name="connsiteY16" fmla="*/ 190680 h 533622"/>
              <a:gd name="connsiteX17" fmla="*/ 471960 w 565176"/>
              <a:gd name="connsiteY17" fmla="*/ 173720 h 533622"/>
              <a:gd name="connsiteX18" fmla="*/ 455000 w 565176"/>
              <a:gd name="connsiteY18" fmla="*/ 156760 h 533622"/>
              <a:gd name="connsiteX19" fmla="*/ 399788 w 565176"/>
              <a:gd name="connsiteY19" fmla="*/ 156760 h 533622"/>
              <a:gd name="connsiteX20" fmla="*/ 399787 w 565176"/>
              <a:gd name="connsiteY20" fmla="*/ 156760 h 533622"/>
              <a:gd name="connsiteX21" fmla="*/ 264989 w 565176"/>
              <a:gd name="connsiteY21" fmla="*/ 156760 h 533622"/>
              <a:gd name="connsiteX22" fmla="*/ 248029 w 565176"/>
              <a:gd name="connsiteY22" fmla="*/ 173720 h 533622"/>
              <a:gd name="connsiteX23" fmla="*/ 248029 w 565176"/>
              <a:gd name="connsiteY23" fmla="*/ 283208 h 533622"/>
              <a:gd name="connsiteX24" fmla="*/ 264989 w 565176"/>
              <a:gd name="connsiteY24" fmla="*/ 300169 h 533622"/>
              <a:gd name="connsiteX25" fmla="*/ 281949 w 565176"/>
              <a:gd name="connsiteY25" fmla="*/ 283208 h 533622"/>
              <a:gd name="connsiteX26" fmla="*/ 281949 w 565176"/>
              <a:gd name="connsiteY26" fmla="*/ 225254 h 533622"/>
              <a:gd name="connsiteX27" fmla="*/ 332951 w 565176"/>
              <a:gd name="connsiteY27" fmla="*/ 292667 h 533622"/>
              <a:gd name="connsiteX28" fmla="*/ 342333 w 565176"/>
              <a:gd name="connsiteY28" fmla="*/ 298613 h 533622"/>
              <a:gd name="connsiteX29" fmla="*/ 343447 w 565176"/>
              <a:gd name="connsiteY29" fmla="*/ 298994 h 533622"/>
              <a:gd name="connsiteX30" fmla="*/ 344532 w 565176"/>
              <a:gd name="connsiteY30" fmla="*/ 299213 h 533622"/>
              <a:gd name="connsiteX31" fmla="*/ 349266 w 565176"/>
              <a:gd name="connsiteY31" fmla="*/ 300169 h 533622"/>
              <a:gd name="connsiteX32" fmla="*/ 366227 w 565176"/>
              <a:gd name="connsiteY32" fmla="*/ 283208 h 533622"/>
              <a:gd name="connsiteX33" fmla="*/ 366227 w 565176"/>
              <a:gd name="connsiteY33" fmla="*/ 173720 h 533622"/>
              <a:gd name="connsiteX34" fmla="*/ 349266 w 565176"/>
              <a:gd name="connsiteY34" fmla="*/ 156760 h 533622"/>
              <a:gd name="connsiteX35" fmla="*/ 332306 w 565176"/>
              <a:gd name="connsiteY35" fmla="*/ 173720 h 533622"/>
              <a:gd name="connsiteX36" fmla="*/ 332306 w 565176"/>
              <a:gd name="connsiteY36" fmla="*/ 235594 h 533622"/>
              <a:gd name="connsiteX37" fmla="*/ 284027 w 565176"/>
              <a:gd name="connsiteY37" fmla="*/ 171779 h 533622"/>
              <a:gd name="connsiteX38" fmla="*/ 281021 w 565176"/>
              <a:gd name="connsiteY38" fmla="*/ 169122 h 533622"/>
              <a:gd name="connsiteX39" fmla="*/ 264989 w 565176"/>
              <a:gd name="connsiteY39" fmla="*/ 156760 h 533622"/>
              <a:gd name="connsiteX40" fmla="*/ 214632 w 565176"/>
              <a:gd name="connsiteY40" fmla="*/ 156760 h 533622"/>
              <a:gd name="connsiteX41" fmla="*/ 197672 w 565176"/>
              <a:gd name="connsiteY41" fmla="*/ 173720 h 533622"/>
              <a:gd name="connsiteX42" fmla="*/ 197672 w 565176"/>
              <a:gd name="connsiteY42" fmla="*/ 283208 h 533622"/>
              <a:gd name="connsiteX43" fmla="*/ 214632 w 565176"/>
              <a:gd name="connsiteY43" fmla="*/ 300169 h 533622"/>
              <a:gd name="connsiteX44" fmla="*/ 231592 w 565176"/>
              <a:gd name="connsiteY44" fmla="*/ 283208 h 533622"/>
              <a:gd name="connsiteX45" fmla="*/ 231592 w 565176"/>
              <a:gd name="connsiteY45" fmla="*/ 173720 h 533622"/>
              <a:gd name="connsiteX46" fmla="*/ 214632 w 565176"/>
              <a:gd name="connsiteY46" fmla="*/ 156760 h 533622"/>
              <a:gd name="connsiteX47" fmla="*/ 117154 w 565176"/>
              <a:gd name="connsiteY47" fmla="*/ 156760 h 533622"/>
              <a:gd name="connsiteX48" fmla="*/ 100194 w 565176"/>
              <a:gd name="connsiteY48" fmla="*/ 173720 h 533622"/>
              <a:gd name="connsiteX49" fmla="*/ 100194 w 565176"/>
              <a:gd name="connsiteY49" fmla="*/ 283208 h 533622"/>
              <a:gd name="connsiteX50" fmla="*/ 100395 w 565176"/>
              <a:gd name="connsiteY50" fmla="*/ 284205 h 533622"/>
              <a:gd name="connsiteX51" fmla="*/ 100194 w 565176"/>
              <a:gd name="connsiteY51" fmla="*/ 285200 h 533622"/>
              <a:gd name="connsiteX52" fmla="*/ 117154 w 565176"/>
              <a:gd name="connsiteY52" fmla="*/ 302161 h 533622"/>
              <a:gd name="connsiteX53" fmla="*/ 170864 w 565176"/>
              <a:gd name="connsiteY53" fmla="*/ 302161 h 533622"/>
              <a:gd name="connsiteX54" fmla="*/ 187825 w 565176"/>
              <a:gd name="connsiteY54" fmla="*/ 285200 h 533622"/>
              <a:gd name="connsiteX55" fmla="*/ 170864 w 565176"/>
              <a:gd name="connsiteY55" fmla="*/ 268240 h 533622"/>
              <a:gd name="connsiteX56" fmla="*/ 134114 w 565176"/>
              <a:gd name="connsiteY56" fmla="*/ 268240 h 533622"/>
              <a:gd name="connsiteX57" fmla="*/ 134114 w 565176"/>
              <a:gd name="connsiteY57" fmla="*/ 173720 h 533622"/>
              <a:gd name="connsiteX58" fmla="*/ 117154 w 565176"/>
              <a:gd name="connsiteY58" fmla="*/ 156760 h 533622"/>
              <a:gd name="connsiteX59" fmla="*/ 281580 w 565176"/>
              <a:gd name="connsiteY59" fmla="*/ 0 h 533622"/>
              <a:gd name="connsiteX60" fmla="*/ 557439 w 565176"/>
              <a:gd name="connsiteY60" fmla="*/ 182561 h 533622"/>
              <a:gd name="connsiteX61" fmla="*/ 565176 w 565176"/>
              <a:gd name="connsiteY61" fmla="*/ 204689 h 533622"/>
              <a:gd name="connsiteX62" fmla="*/ 558033 w 565176"/>
              <a:gd name="connsiteY62" fmla="*/ 269822 h 533622"/>
              <a:gd name="connsiteX63" fmla="*/ 557408 w 565176"/>
              <a:gd name="connsiteY63" fmla="*/ 274839 h 533622"/>
              <a:gd name="connsiteX64" fmla="*/ 480255 w 565176"/>
              <a:gd name="connsiteY64" fmla="*/ 390631 h 533622"/>
              <a:gd name="connsiteX65" fmla="*/ 257731 w 565176"/>
              <a:gd name="connsiteY65" fmla="*/ 527186 h 533622"/>
              <a:gd name="connsiteX66" fmla="*/ 249978 w 565176"/>
              <a:gd name="connsiteY66" fmla="*/ 455749 h 533622"/>
              <a:gd name="connsiteX67" fmla="*/ 0 w 565176"/>
              <a:gd name="connsiteY67" fmla="*/ 228639 h 533622"/>
              <a:gd name="connsiteX68" fmla="*/ 281580 w 565176"/>
              <a:gd name="connsiteY68" fmla="*/ 0 h 533622"/>
              <a:gd name="connsiteX0" fmla="*/ 399787 w 567292"/>
              <a:gd name="connsiteY0" fmla="*/ 156760 h 533622"/>
              <a:gd name="connsiteX1" fmla="*/ 382827 w 567292"/>
              <a:gd name="connsiteY1" fmla="*/ 173720 h 533622"/>
              <a:gd name="connsiteX2" fmla="*/ 382827 w 567292"/>
              <a:gd name="connsiteY2" fmla="*/ 283208 h 533622"/>
              <a:gd name="connsiteX3" fmla="*/ 383028 w 567292"/>
              <a:gd name="connsiteY3" fmla="*/ 284205 h 533622"/>
              <a:gd name="connsiteX4" fmla="*/ 382827 w 567292"/>
              <a:gd name="connsiteY4" fmla="*/ 285201 h 533622"/>
              <a:gd name="connsiteX5" fmla="*/ 399787 w 567292"/>
              <a:gd name="connsiteY5" fmla="*/ 302161 h 533622"/>
              <a:gd name="connsiteX6" fmla="*/ 455000 w 567292"/>
              <a:gd name="connsiteY6" fmla="*/ 302161 h 533622"/>
              <a:gd name="connsiteX7" fmla="*/ 471960 w 567292"/>
              <a:gd name="connsiteY7" fmla="*/ 285201 h 533622"/>
              <a:gd name="connsiteX8" fmla="*/ 455000 w 567292"/>
              <a:gd name="connsiteY8" fmla="*/ 268241 h 533622"/>
              <a:gd name="connsiteX9" fmla="*/ 416747 w 567292"/>
              <a:gd name="connsiteY9" fmla="*/ 268241 h 533622"/>
              <a:gd name="connsiteX10" fmla="*/ 416747 w 567292"/>
              <a:gd name="connsiteY10" fmla="*/ 249183 h 533622"/>
              <a:gd name="connsiteX11" fmla="*/ 455000 w 567292"/>
              <a:gd name="connsiteY11" fmla="*/ 249183 h 533622"/>
              <a:gd name="connsiteX12" fmla="*/ 471960 w 567292"/>
              <a:gd name="connsiteY12" fmla="*/ 232223 h 533622"/>
              <a:gd name="connsiteX13" fmla="*/ 455000 w 567292"/>
              <a:gd name="connsiteY13" fmla="*/ 215263 h 533622"/>
              <a:gd name="connsiteX14" fmla="*/ 416747 w 567292"/>
              <a:gd name="connsiteY14" fmla="*/ 215263 h 533622"/>
              <a:gd name="connsiteX15" fmla="*/ 416747 w 567292"/>
              <a:gd name="connsiteY15" fmla="*/ 190680 h 533622"/>
              <a:gd name="connsiteX16" fmla="*/ 455000 w 567292"/>
              <a:gd name="connsiteY16" fmla="*/ 190680 h 533622"/>
              <a:gd name="connsiteX17" fmla="*/ 471960 w 567292"/>
              <a:gd name="connsiteY17" fmla="*/ 173720 h 533622"/>
              <a:gd name="connsiteX18" fmla="*/ 455000 w 567292"/>
              <a:gd name="connsiteY18" fmla="*/ 156760 h 533622"/>
              <a:gd name="connsiteX19" fmla="*/ 399788 w 567292"/>
              <a:gd name="connsiteY19" fmla="*/ 156760 h 533622"/>
              <a:gd name="connsiteX20" fmla="*/ 399787 w 567292"/>
              <a:gd name="connsiteY20" fmla="*/ 156760 h 533622"/>
              <a:gd name="connsiteX21" fmla="*/ 264989 w 567292"/>
              <a:gd name="connsiteY21" fmla="*/ 156760 h 533622"/>
              <a:gd name="connsiteX22" fmla="*/ 248029 w 567292"/>
              <a:gd name="connsiteY22" fmla="*/ 173720 h 533622"/>
              <a:gd name="connsiteX23" fmla="*/ 248029 w 567292"/>
              <a:gd name="connsiteY23" fmla="*/ 283208 h 533622"/>
              <a:gd name="connsiteX24" fmla="*/ 264989 w 567292"/>
              <a:gd name="connsiteY24" fmla="*/ 300169 h 533622"/>
              <a:gd name="connsiteX25" fmla="*/ 281949 w 567292"/>
              <a:gd name="connsiteY25" fmla="*/ 283208 h 533622"/>
              <a:gd name="connsiteX26" fmla="*/ 281949 w 567292"/>
              <a:gd name="connsiteY26" fmla="*/ 225254 h 533622"/>
              <a:gd name="connsiteX27" fmla="*/ 332951 w 567292"/>
              <a:gd name="connsiteY27" fmla="*/ 292667 h 533622"/>
              <a:gd name="connsiteX28" fmla="*/ 342333 w 567292"/>
              <a:gd name="connsiteY28" fmla="*/ 298613 h 533622"/>
              <a:gd name="connsiteX29" fmla="*/ 343447 w 567292"/>
              <a:gd name="connsiteY29" fmla="*/ 298994 h 533622"/>
              <a:gd name="connsiteX30" fmla="*/ 344532 w 567292"/>
              <a:gd name="connsiteY30" fmla="*/ 299213 h 533622"/>
              <a:gd name="connsiteX31" fmla="*/ 349266 w 567292"/>
              <a:gd name="connsiteY31" fmla="*/ 300169 h 533622"/>
              <a:gd name="connsiteX32" fmla="*/ 366227 w 567292"/>
              <a:gd name="connsiteY32" fmla="*/ 283208 h 533622"/>
              <a:gd name="connsiteX33" fmla="*/ 366227 w 567292"/>
              <a:gd name="connsiteY33" fmla="*/ 173720 h 533622"/>
              <a:gd name="connsiteX34" fmla="*/ 349266 w 567292"/>
              <a:gd name="connsiteY34" fmla="*/ 156760 h 533622"/>
              <a:gd name="connsiteX35" fmla="*/ 332306 w 567292"/>
              <a:gd name="connsiteY35" fmla="*/ 173720 h 533622"/>
              <a:gd name="connsiteX36" fmla="*/ 332306 w 567292"/>
              <a:gd name="connsiteY36" fmla="*/ 235594 h 533622"/>
              <a:gd name="connsiteX37" fmla="*/ 284027 w 567292"/>
              <a:gd name="connsiteY37" fmla="*/ 171779 h 533622"/>
              <a:gd name="connsiteX38" fmla="*/ 281021 w 567292"/>
              <a:gd name="connsiteY38" fmla="*/ 169122 h 533622"/>
              <a:gd name="connsiteX39" fmla="*/ 264989 w 567292"/>
              <a:gd name="connsiteY39" fmla="*/ 156760 h 533622"/>
              <a:gd name="connsiteX40" fmla="*/ 214632 w 567292"/>
              <a:gd name="connsiteY40" fmla="*/ 156760 h 533622"/>
              <a:gd name="connsiteX41" fmla="*/ 197672 w 567292"/>
              <a:gd name="connsiteY41" fmla="*/ 173720 h 533622"/>
              <a:gd name="connsiteX42" fmla="*/ 197672 w 567292"/>
              <a:gd name="connsiteY42" fmla="*/ 283208 h 533622"/>
              <a:gd name="connsiteX43" fmla="*/ 214632 w 567292"/>
              <a:gd name="connsiteY43" fmla="*/ 300169 h 533622"/>
              <a:gd name="connsiteX44" fmla="*/ 231592 w 567292"/>
              <a:gd name="connsiteY44" fmla="*/ 283208 h 533622"/>
              <a:gd name="connsiteX45" fmla="*/ 231592 w 567292"/>
              <a:gd name="connsiteY45" fmla="*/ 173720 h 533622"/>
              <a:gd name="connsiteX46" fmla="*/ 214632 w 567292"/>
              <a:gd name="connsiteY46" fmla="*/ 156760 h 533622"/>
              <a:gd name="connsiteX47" fmla="*/ 117154 w 567292"/>
              <a:gd name="connsiteY47" fmla="*/ 156760 h 533622"/>
              <a:gd name="connsiteX48" fmla="*/ 100194 w 567292"/>
              <a:gd name="connsiteY48" fmla="*/ 173720 h 533622"/>
              <a:gd name="connsiteX49" fmla="*/ 100194 w 567292"/>
              <a:gd name="connsiteY49" fmla="*/ 283208 h 533622"/>
              <a:gd name="connsiteX50" fmla="*/ 100395 w 567292"/>
              <a:gd name="connsiteY50" fmla="*/ 284205 h 533622"/>
              <a:gd name="connsiteX51" fmla="*/ 100194 w 567292"/>
              <a:gd name="connsiteY51" fmla="*/ 285200 h 533622"/>
              <a:gd name="connsiteX52" fmla="*/ 117154 w 567292"/>
              <a:gd name="connsiteY52" fmla="*/ 302161 h 533622"/>
              <a:gd name="connsiteX53" fmla="*/ 170864 w 567292"/>
              <a:gd name="connsiteY53" fmla="*/ 302161 h 533622"/>
              <a:gd name="connsiteX54" fmla="*/ 187825 w 567292"/>
              <a:gd name="connsiteY54" fmla="*/ 285200 h 533622"/>
              <a:gd name="connsiteX55" fmla="*/ 170864 w 567292"/>
              <a:gd name="connsiteY55" fmla="*/ 268240 h 533622"/>
              <a:gd name="connsiteX56" fmla="*/ 134114 w 567292"/>
              <a:gd name="connsiteY56" fmla="*/ 268240 h 533622"/>
              <a:gd name="connsiteX57" fmla="*/ 134114 w 567292"/>
              <a:gd name="connsiteY57" fmla="*/ 173720 h 533622"/>
              <a:gd name="connsiteX58" fmla="*/ 117154 w 567292"/>
              <a:gd name="connsiteY58" fmla="*/ 156760 h 533622"/>
              <a:gd name="connsiteX59" fmla="*/ 281580 w 567292"/>
              <a:gd name="connsiteY59" fmla="*/ 0 h 533622"/>
              <a:gd name="connsiteX60" fmla="*/ 557439 w 567292"/>
              <a:gd name="connsiteY60" fmla="*/ 182561 h 533622"/>
              <a:gd name="connsiteX61" fmla="*/ 565176 w 567292"/>
              <a:gd name="connsiteY61" fmla="*/ 204689 h 533622"/>
              <a:gd name="connsiteX62" fmla="*/ 558033 w 567292"/>
              <a:gd name="connsiteY62" fmla="*/ 269822 h 533622"/>
              <a:gd name="connsiteX63" fmla="*/ 557408 w 567292"/>
              <a:gd name="connsiteY63" fmla="*/ 274839 h 533622"/>
              <a:gd name="connsiteX64" fmla="*/ 480255 w 567292"/>
              <a:gd name="connsiteY64" fmla="*/ 390631 h 533622"/>
              <a:gd name="connsiteX65" fmla="*/ 257731 w 567292"/>
              <a:gd name="connsiteY65" fmla="*/ 527186 h 533622"/>
              <a:gd name="connsiteX66" fmla="*/ 249978 w 567292"/>
              <a:gd name="connsiteY66" fmla="*/ 455749 h 533622"/>
              <a:gd name="connsiteX67" fmla="*/ 0 w 567292"/>
              <a:gd name="connsiteY67" fmla="*/ 228639 h 533622"/>
              <a:gd name="connsiteX68" fmla="*/ 281580 w 567292"/>
              <a:gd name="connsiteY68" fmla="*/ 0 h 533622"/>
              <a:gd name="connsiteX0" fmla="*/ 399787 w 566610"/>
              <a:gd name="connsiteY0" fmla="*/ 156760 h 533622"/>
              <a:gd name="connsiteX1" fmla="*/ 382827 w 566610"/>
              <a:gd name="connsiteY1" fmla="*/ 173720 h 533622"/>
              <a:gd name="connsiteX2" fmla="*/ 382827 w 566610"/>
              <a:gd name="connsiteY2" fmla="*/ 283208 h 533622"/>
              <a:gd name="connsiteX3" fmla="*/ 383028 w 566610"/>
              <a:gd name="connsiteY3" fmla="*/ 284205 h 533622"/>
              <a:gd name="connsiteX4" fmla="*/ 382827 w 566610"/>
              <a:gd name="connsiteY4" fmla="*/ 285201 h 533622"/>
              <a:gd name="connsiteX5" fmla="*/ 399787 w 566610"/>
              <a:gd name="connsiteY5" fmla="*/ 302161 h 533622"/>
              <a:gd name="connsiteX6" fmla="*/ 455000 w 566610"/>
              <a:gd name="connsiteY6" fmla="*/ 302161 h 533622"/>
              <a:gd name="connsiteX7" fmla="*/ 471960 w 566610"/>
              <a:gd name="connsiteY7" fmla="*/ 285201 h 533622"/>
              <a:gd name="connsiteX8" fmla="*/ 455000 w 566610"/>
              <a:gd name="connsiteY8" fmla="*/ 268241 h 533622"/>
              <a:gd name="connsiteX9" fmla="*/ 416747 w 566610"/>
              <a:gd name="connsiteY9" fmla="*/ 268241 h 533622"/>
              <a:gd name="connsiteX10" fmla="*/ 416747 w 566610"/>
              <a:gd name="connsiteY10" fmla="*/ 249183 h 533622"/>
              <a:gd name="connsiteX11" fmla="*/ 455000 w 566610"/>
              <a:gd name="connsiteY11" fmla="*/ 249183 h 533622"/>
              <a:gd name="connsiteX12" fmla="*/ 471960 w 566610"/>
              <a:gd name="connsiteY12" fmla="*/ 232223 h 533622"/>
              <a:gd name="connsiteX13" fmla="*/ 455000 w 566610"/>
              <a:gd name="connsiteY13" fmla="*/ 215263 h 533622"/>
              <a:gd name="connsiteX14" fmla="*/ 416747 w 566610"/>
              <a:gd name="connsiteY14" fmla="*/ 215263 h 533622"/>
              <a:gd name="connsiteX15" fmla="*/ 416747 w 566610"/>
              <a:gd name="connsiteY15" fmla="*/ 190680 h 533622"/>
              <a:gd name="connsiteX16" fmla="*/ 455000 w 566610"/>
              <a:gd name="connsiteY16" fmla="*/ 190680 h 533622"/>
              <a:gd name="connsiteX17" fmla="*/ 471960 w 566610"/>
              <a:gd name="connsiteY17" fmla="*/ 173720 h 533622"/>
              <a:gd name="connsiteX18" fmla="*/ 455000 w 566610"/>
              <a:gd name="connsiteY18" fmla="*/ 156760 h 533622"/>
              <a:gd name="connsiteX19" fmla="*/ 399788 w 566610"/>
              <a:gd name="connsiteY19" fmla="*/ 156760 h 533622"/>
              <a:gd name="connsiteX20" fmla="*/ 399787 w 566610"/>
              <a:gd name="connsiteY20" fmla="*/ 156760 h 533622"/>
              <a:gd name="connsiteX21" fmla="*/ 264989 w 566610"/>
              <a:gd name="connsiteY21" fmla="*/ 156760 h 533622"/>
              <a:gd name="connsiteX22" fmla="*/ 248029 w 566610"/>
              <a:gd name="connsiteY22" fmla="*/ 173720 h 533622"/>
              <a:gd name="connsiteX23" fmla="*/ 248029 w 566610"/>
              <a:gd name="connsiteY23" fmla="*/ 283208 h 533622"/>
              <a:gd name="connsiteX24" fmla="*/ 264989 w 566610"/>
              <a:gd name="connsiteY24" fmla="*/ 300169 h 533622"/>
              <a:gd name="connsiteX25" fmla="*/ 281949 w 566610"/>
              <a:gd name="connsiteY25" fmla="*/ 283208 h 533622"/>
              <a:gd name="connsiteX26" fmla="*/ 281949 w 566610"/>
              <a:gd name="connsiteY26" fmla="*/ 225254 h 533622"/>
              <a:gd name="connsiteX27" fmla="*/ 332951 w 566610"/>
              <a:gd name="connsiteY27" fmla="*/ 292667 h 533622"/>
              <a:gd name="connsiteX28" fmla="*/ 342333 w 566610"/>
              <a:gd name="connsiteY28" fmla="*/ 298613 h 533622"/>
              <a:gd name="connsiteX29" fmla="*/ 343447 w 566610"/>
              <a:gd name="connsiteY29" fmla="*/ 298994 h 533622"/>
              <a:gd name="connsiteX30" fmla="*/ 344532 w 566610"/>
              <a:gd name="connsiteY30" fmla="*/ 299213 h 533622"/>
              <a:gd name="connsiteX31" fmla="*/ 349266 w 566610"/>
              <a:gd name="connsiteY31" fmla="*/ 300169 h 533622"/>
              <a:gd name="connsiteX32" fmla="*/ 366227 w 566610"/>
              <a:gd name="connsiteY32" fmla="*/ 283208 h 533622"/>
              <a:gd name="connsiteX33" fmla="*/ 366227 w 566610"/>
              <a:gd name="connsiteY33" fmla="*/ 173720 h 533622"/>
              <a:gd name="connsiteX34" fmla="*/ 349266 w 566610"/>
              <a:gd name="connsiteY34" fmla="*/ 156760 h 533622"/>
              <a:gd name="connsiteX35" fmla="*/ 332306 w 566610"/>
              <a:gd name="connsiteY35" fmla="*/ 173720 h 533622"/>
              <a:gd name="connsiteX36" fmla="*/ 332306 w 566610"/>
              <a:gd name="connsiteY36" fmla="*/ 235594 h 533622"/>
              <a:gd name="connsiteX37" fmla="*/ 284027 w 566610"/>
              <a:gd name="connsiteY37" fmla="*/ 171779 h 533622"/>
              <a:gd name="connsiteX38" fmla="*/ 281021 w 566610"/>
              <a:gd name="connsiteY38" fmla="*/ 169122 h 533622"/>
              <a:gd name="connsiteX39" fmla="*/ 264989 w 566610"/>
              <a:gd name="connsiteY39" fmla="*/ 156760 h 533622"/>
              <a:gd name="connsiteX40" fmla="*/ 214632 w 566610"/>
              <a:gd name="connsiteY40" fmla="*/ 156760 h 533622"/>
              <a:gd name="connsiteX41" fmla="*/ 197672 w 566610"/>
              <a:gd name="connsiteY41" fmla="*/ 173720 h 533622"/>
              <a:gd name="connsiteX42" fmla="*/ 197672 w 566610"/>
              <a:gd name="connsiteY42" fmla="*/ 283208 h 533622"/>
              <a:gd name="connsiteX43" fmla="*/ 214632 w 566610"/>
              <a:gd name="connsiteY43" fmla="*/ 300169 h 533622"/>
              <a:gd name="connsiteX44" fmla="*/ 231592 w 566610"/>
              <a:gd name="connsiteY44" fmla="*/ 283208 h 533622"/>
              <a:gd name="connsiteX45" fmla="*/ 231592 w 566610"/>
              <a:gd name="connsiteY45" fmla="*/ 173720 h 533622"/>
              <a:gd name="connsiteX46" fmla="*/ 214632 w 566610"/>
              <a:gd name="connsiteY46" fmla="*/ 156760 h 533622"/>
              <a:gd name="connsiteX47" fmla="*/ 117154 w 566610"/>
              <a:gd name="connsiteY47" fmla="*/ 156760 h 533622"/>
              <a:gd name="connsiteX48" fmla="*/ 100194 w 566610"/>
              <a:gd name="connsiteY48" fmla="*/ 173720 h 533622"/>
              <a:gd name="connsiteX49" fmla="*/ 100194 w 566610"/>
              <a:gd name="connsiteY49" fmla="*/ 283208 h 533622"/>
              <a:gd name="connsiteX50" fmla="*/ 100395 w 566610"/>
              <a:gd name="connsiteY50" fmla="*/ 284205 h 533622"/>
              <a:gd name="connsiteX51" fmla="*/ 100194 w 566610"/>
              <a:gd name="connsiteY51" fmla="*/ 285200 h 533622"/>
              <a:gd name="connsiteX52" fmla="*/ 117154 w 566610"/>
              <a:gd name="connsiteY52" fmla="*/ 302161 h 533622"/>
              <a:gd name="connsiteX53" fmla="*/ 170864 w 566610"/>
              <a:gd name="connsiteY53" fmla="*/ 302161 h 533622"/>
              <a:gd name="connsiteX54" fmla="*/ 187825 w 566610"/>
              <a:gd name="connsiteY54" fmla="*/ 285200 h 533622"/>
              <a:gd name="connsiteX55" fmla="*/ 170864 w 566610"/>
              <a:gd name="connsiteY55" fmla="*/ 268240 h 533622"/>
              <a:gd name="connsiteX56" fmla="*/ 134114 w 566610"/>
              <a:gd name="connsiteY56" fmla="*/ 268240 h 533622"/>
              <a:gd name="connsiteX57" fmla="*/ 134114 w 566610"/>
              <a:gd name="connsiteY57" fmla="*/ 173720 h 533622"/>
              <a:gd name="connsiteX58" fmla="*/ 117154 w 566610"/>
              <a:gd name="connsiteY58" fmla="*/ 156760 h 533622"/>
              <a:gd name="connsiteX59" fmla="*/ 281580 w 566610"/>
              <a:gd name="connsiteY59" fmla="*/ 0 h 533622"/>
              <a:gd name="connsiteX60" fmla="*/ 557439 w 566610"/>
              <a:gd name="connsiteY60" fmla="*/ 182561 h 533622"/>
              <a:gd name="connsiteX61" fmla="*/ 565176 w 566610"/>
              <a:gd name="connsiteY61" fmla="*/ 204689 h 533622"/>
              <a:gd name="connsiteX62" fmla="*/ 557408 w 566610"/>
              <a:gd name="connsiteY62" fmla="*/ 274839 h 533622"/>
              <a:gd name="connsiteX63" fmla="*/ 480255 w 566610"/>
              <a:gd name="connsiteY63" fmla="*/ 390631 h 533622"/>
              <a:gd name="connsiteX64" fmla="*/ 257731 w 566610"/>
              <a:gd name="connsiteY64" fmla="*/ 527186 h 533622"/>
              <a:gd name="connsiteX65" fmla="*/ 249978 w 566610"/>
              <a:gd name="connsiteY65" fmla="*/ 455749 h 533622"/>
              <a:gd name="connsiteX66" fmla="*/ 0 w 566610"/>
              <a:gd name="connsiteY66" fmla="*/ 228639 h 533622"/>
              <a:gd name="connsiteX67" fmla="*/ 281580 w 566610"/>
              <a:gd name="connsiteY67" fmla="*/ 0 h 533622"/>
              <a:gd name="connsiteX0" fmla="*/ 399787 w 567191"/>
              <a:gd name="connsiteY0" fmla="*/ 156760 h 533622"/>
              <a:gd name="connsiteX1" fmla="*/ 382827 w 567191"/>
              <a:gd name="connsiteY1" fmla="*/ 173720 h 533622"/>
              <a:gd name="connsiteX2" fmla="*/ 382827 w 567191"/>
              <a:gd name="connsiteY2" fmla="*/ 283208 h 533622"/>
              <a:gd name="connsiteX3" fmla="*/ 383028 w 567191"/>
              <a:gd name="connsiteY3" fmla="*/ 284205 h 533622"/>
              <a:gd name="connsiteX4" fmla="*/ 382827 w 567191"/>
              <a:gd name="connsiteY4" fmla="*/ 285201 h 533622"/>
              <a:gd name="connsiteX5" fmla="*/ 399787 w 567191"/>
              <a:gd name="connsiteY5" fmla="*/ 302161 h 533622"/>
              <a:gd name="connsiteX6" fmla="*/ 455000 w 567191"/>
              <a:gd name="connsiteY6" fmla="*/ 302161 h 533622"/>
              <a:gd name="connsiteX7" fmla="*/ 471960 w 567191"/>
              <a:gd name="connsiteY7" fmla="*/ 285201 h 533622"/>
              <a:gd name="connsiteX8" fmla="*/ 455000 w 567191"/>
              <a:gd name="connsiteY8" fmla="*/ 268241 h 533622"/>
              <a:gd name="connsiteX9" fmla="*/ 416747 w 567191"/>
              <a:gd name="connsiteY9" fmla="*/ 268241 h 533622"/>
              <a:gd name="connsiteX10" fmla="*/ 416747 w 567191"/>
              <a:gd name="connsiteY10" fmla="*/ 249183 h 533622"/>
              <a:gd name="connsiteX11" fmla="*/ 455000 w 567191"/>
              <a:gd name="connsiteY11" fmla="*/ 249183 h 533622"/>
              <a:gd name="connsiteX12" fmla="*/ 471960 w 567191"/>
              <a:gd name="connsiteY12" fmla="*/ 232223 h 533622"/>
              <a:gd name="connsiteX13" fmla="*/ 455000 w 567191"/>
              <a:gd name="connsiteY13" fmla="*/ 215263 h 533622"/>
              <a:gd name="connsiteX14" fmla="*/ 416747 w 567191"/>
              <a:gd name="connsiteY14" fmla="*/ 215263 h 533622"/>
              <a:gd name="connsiteX15" fmla="*/ 416747 w 567191"/>
              <a:gd name="connsiteY15" fmla="*/ 190680 h 533622"/>
              <a:gd name="connsiteX16" fmla="*/ 455000 w 567191"/>
              <a:gd name="connsiteY16" fmla="*/ 190680 h 533622"/>
              <a:gd name="connsiteX17" fmla="*/ 471960 w 567191"/>
              <a:gd name="connsiteY17" fmla="*/ 173720 h 533622"/>
              <a:gd name="connsiteX18" fmla="*/ 455000 w 567191"/>
              <a:gd name="connsiteY18" fmla="*/ 156760 h 533622"/>
              <a:gd name="connsiteX19" fmla="*/ 399788 w 567191"/>
              <a:gd name="connsiteY19" fmla="*/ 156760 h 533622"/>
              <a:gd name="connsiteX20" fmla="*/ 399787 w 567191"/>
              <a:gd name="connsiteY20" fmla="*/ 156760 h 533622"/>
              <a:gd name="connsiteX21" fmla="*/ 264989 w 567191"/>
              <a:gd name="connsiteY21" fmla="*/ 156760 h 533622"/>
              <a:gd name="connsiteX22" fmla="*/ 248029 w 567191"/>
              <a:gd name="connsiteY22" fmla="*/ 173720 h 533622"/>
              <a:gd name="connsiteX23" fmla="*/ 248029 w 567191"/>
              <a:gd name="connsiteY23" fmla="*/ 283208 h 533622"/>
              <a:gd name="connsiteX24" fmla="*/ 264989 w 567191"/>
              <a:gd name="connsiteY24" fmla="*/ 300169 h 533622"/>
              <a:gd name="connsiteX25" fmla="*/ 281949 w 567191"/>
              <a:gd name="connsiteY25" fmla="*/ 283208 h 533622"/>
              <a:gd name="connsiteX26" fmla="*/ 281949 w 567191"/>
              <a:gd name="connsiteY26" fmla="*/ 225254 h 533622"/>
              <a:gd name="connsiteX27" fmla="*/ 332951 w 567191"/>
              <a:gd name="connsiteY27" fmla="*/ 292667 h 533622"/>
              <a:gd name="connsiteX28" fmla="*/ 342333 w 567191"/>
              <a:gd name="connsiteY28" fmla="*/ 298613 h 533622"/>
              <a:gd name="connsiteX29" fmla="*/ 343447 w 567191"/>
              <a:gd name="connsiteY29" fmla="*/ 298994 h 533622"/>
              <a:gd name="connsiteX30" fmla="*/ 344532 w 567191"/>
              <a:gd name="connsiteY30" fmla="*/ 299213 h 533622"/>
              <a:gd name="connsiteX31" fmla="*/ 349266 w 567191"/>
              <a:gd name="connsiteY31" fmla="*/ 300169 h 533622"/>
              <a:gd name="connsiteX32" fmla="*/ 366227 w 567191"/>
              <a:gd name="connsiteY32" fmla="*/ 283208 h 533622"/>
              <a:gd name="connsiteX33" fmla="*/ 366227 w 567191"/>
              <a:gd name="connsiteY33" fmla="*/ 173720 h 533622"/>
              <a:gd name="connsiteX34" fmla="*/ 349266 w 567191"/>
              <a:gd name="connsiteY34" fmla="*/ 156760 h 533622"/>
              <a:gd name="connsiteX35" fmla="*/ 332306 w 567191"/>
              <a:gd name="connsiteY35" fmla="*/ 173720 h 533622"/>
              <a:gd name="connsiteX36" fmla="*/ 332306 w 567191"/>
              <a:gd name="connsiteY36" fmla="*/ 235594 h 533622"/>
              <a:gd name="connsiteX37" fmla="*/ 284027 w 567191"/>
              <a:gd name="connsiteY37" fmla="*/ 171779 h 533622"/>
              <a:gd name="connsiteX38" fmla="*/ 281021 w 567191"/>
              <a:gd name="connsiteY38" fmla="*/ 169122 h 533622"/>
              <a:gd name="connsiteX39" fmla="*/ 264989 w 567191"/>
              <a:gd name="connsiteY39" fmla="*/ 156760 h 533622"/>
              <a:gd name="connsiteX40" fmla="*/ 214632 w 567191"/>
              <a:gd name="connsiteY40" fmla="*/ 156760 h 533622"/>
              <a:gd name="connsiteX41" fmla="*/ 197672 w 567191"/>
              <a:gd name="connsiteY41" fmla="*/ 173720 h 533622"/>
              <a:gd name="connsiteX42" fmla="*/ 197672 w 567191"/>
              <a:gd name="connsiteY42" fmla="*/ 283208 h 533622"/>
              <a:gd name="connsiteX43" fmla="*/ 214632 w 567191"/>
              <a:gd name="connsiteY43" fmla="*/ 300169 h 533622"/>
              <a:gd name="connsiteX44" fmla="*/ 231592 w 567191"/>
              <a:gd name="connsiteY44" fmla="*/ 283208 h 533622"/>
              <a:gd name="connsiteX45" fmla="*/ 231592 w 567191"/>
              <a:gd name="connsiteY45" fmla="*/ 173720 h 533622"/>
              <a:gd name="connsiteX46" fmla="*/ 214632 w 567191"/>
              <a:gd name="connsiteY46" fmla="*/ 156760 h 533622"/>
              <a:gd name="connsiteX47" fmla="*/ 117154 w 567191"/>
              <a:gd name="connsiteY47" fmla="*/ 156760 h 533622"/>
              <a:gd name="connsiteX48" fmla="*/ 100194 w 567191"/>
              <a:gd name="connsiteY48" fmla="*/ 173720 h 533622"/>
              <a:gd name="connsiteX49" fmla="*/ 100194 w 567191"/>
              <a:gd name="connsiteY49" fmla="*/ 283208 h 533622"/>
              <a:gd name="connsiteX50" fmla="*/ 100395 w 567191"/>
              <a:gd name="connsiteY50" fmla="*/ 284205 h 533622"/>
              <a:gd name="connsiteX51" fmla="*/ 100194 w 567191"/>
              <a:gd name="connsiteY51" fmla="*/ 285200 h 533622"/>
              <a:gd name="connsiteX52" fmla="*/ 117154 w 567191"/>
              <a:gd name="connsiteY52" fmla="*/ 302161 h 533622"/>
              <a:gd name="connsiteX53" fmla="*/ 170864 w 567191"/>
              <a:gd name="connsiteY53" fmla="*/ 302161 h 533622"/>
              <a:gd name="connsiteX54" fmla="*/ 187825 w 567191"/>
              <a:gd name="connsiteY54" fmla="*/ 285200 h 533622"/>
              <a:gd name="connsiteX55" fmla="*/ 170864 w 567191"/>
              <a:gd name="connsiteY55" fmla="*/ 268240 h 533622"/>
              <a:gd name="connsiteX56" fmla="*/ 134114 w 567191"/>
              <a:gd name="connsiteY56" fmla="*/ 268240 h 533622"/>
              <a:gd name="connsiteX57" fmla="*/ 134114 w 567191"/>
              <a:gd name="connsiteY57" fmla="*/ 173720 h 533622"/>
              <a:gd name="connsiteX58" fmla="*/ 117154 w 567191"/>
              <a:gd name="connsiteY58" fmla="*/ 156760 h 533622"/>
              <a:gd name="connsiteX59" fmla="*/ 281580 w 567191"/>
              <a:gd name="connsiteY59" fmla="*/ 0 h 533622"/>
              <a:gd name="connsiteX60" fmla="*/ 557439 w 567191"/>
              <a:gd name="connsiteY60" fmla="*/ 182561 h 533622"/>
              <a:gd name="connsiteX61" fmla="*/ 566196 w 567191"/>
              <a:gd name="connsiteY61" fmla="*/ 207750 h 533622"/>
              <a:gd name="connsiteX62" fmla="*/ 557408 w 567191"/>
              <a:gd name="connsiteY62" fmla="*/ 274839 h 533622"/>
              <a:gd name="connsiteX63" fmla="*/ 480255 w 567191"/>
              <a:gd name="connsiteY63" fmla="*/ 390631 h 533622"/>
              <a:gd name="connsiteX64" fmla="*/ 257731 w 567191"/>
              <a:gd name="connsiteY64" fmla="*/ 527186 h 533622"/>
              <a:gd name="connsiteX65" fmla="*/ 249978 w 567191"/>
              <a:gd name="connsiteY65" fmla="*/ 455749 h 533622"/>
              <a:gd name="connsiteX66" fmla="*/ 0 w 567191"/>
              <a:gd name="connsiteY66" fmla="*/ 228639 h 533622"/>
              <a:gd name="connsiteX67" fmla="*/ 281580 w 567191"/>
              <a:gd name="connsiteY67" fmla="*/ 0 h 533622"/>
              <a:gd name="connsiteX0" fmla="*/ 399787 w 567191"/>
              <a:gd name="connsiteY0" fmla="*/ 156760 h 533622"/>
              <a:gd name="connsiteX1" fmla="*/ 382827 w 567191"/>
              <a:gd name="connsiteY1" fmla="*/ 173720 h 533622"/>
              <a:gd name="connsiteX2" fmla="*/ 382827 w 567191"/>
              <a:gd name="connsiteY2" fmla="*/ 283208 h 533622"/>
              <a:gd name="connsiteX3" fmla="*/ 383028 w 567191"/>
              <a:gd name="connsiteY3" fmla="*/ 284205 h 533622"/>
              <a:gd name="connsiteX4" fmla="*/ 382827 w 567191"/>
              <a:gd name="connsiteY4" fmla="*/ 285201 h 533622"/>
              <a:gd name="connsiteX5" fmla="*/ 399787 w 567191"/>
              <a:gd name="connsiteY5" fmla="*/ 302161 h 533622"/>
              <a:gd name="connsiteX6" fmla="*/ 455000 w 567191"/>
              <a:gd name="connsiteY6" fmla="*/ 302161 h 533622"/>
              <a:gd name="connsiteX7" fmla="*/ 471960 w 567191"/>
              <a:gd name="connsiteY7" fmla="*/ 285201 h 533622"/>
              <a:gd name="connsiteX8" fmla="*/ 455000 w 567191"/>
              <a:gd name="connsiteY8" fmla="*/ 268241 h 533622"/>
              <a:gd name="connsiteX9" fmla="*/ 416747 w 567191"/>
              <a:gd name="connsiteY9" fmla="*/ 268241 h 533622"/>
              <a:gd name="connsiteX10" fmla="*/ 416747 w 567191"/>
              <a:gd name="connsiteY10" fmla="*/ 249183 h 533622"/>
              <a:gd name="connsiteX11" fmla="*/ 455000 w 567191"/>
              <a:gd name="connsiteY11" fmla="*/ 249183 h 533622"/>
              <a:gd name="connsiteX12" fmla="*/ 471960 w 567191"/>
              <a:gd name="connsiteY12" fmla="*/ 232223 h 533622"/>
              <a:gd name="connsiteX13" fmla="*/ 455000 w 567191"/>
              <a:gd name="connsiteY13" fmla="*/ 215263 h 533622"/>
              <a:gd name="connsiteX14" fmla="*/ 416747 w 567191"/>
              <a:gd name="connsiteY14" fmla="*/ 215263 h 533622"/>
              <a:gd name="connsiteX15" fmla="*/ 416747 w 567191"/>
              <a:gd name="connsiteY15" fmla="*/ 190680 h 533622"/>
              <a:gd name="connsiteX16" fmla="*/ 455000 w 567191"/>
              <a:gd name="connsiteY16" fmla="*/ 190680 h 533622"/>
              <a:gd name="connsiteX17" fmla="*/ 471960 w 567191"/>
              <a:gd name="connsiteY17" fmla="*/ 173720 h 533622"/>
              <a:gd name="connsiteX18" fmla="*/ 455000 w 567191"/>
              <a:gd name="connsiteY18" fmla="*/ 156760 h 533622"/>
              <a:gd name="connsiteX19" fmla="*/ 399788 w 567191"/>
              <a:gd name="connsiteY19" fmla="*/ 156760 h 533622"/>
              <a:gd name="connsiteX20" fmla="*/ 399787 w 567191"/>
              <a:gd name="connsiteY20" fmla="*/ 156760 h 533622"/>
              <a:gd name="connsiteX21" fmla="*/ 264989 w 567191"/>
              <a:gd name="connsiteY21" fmla="*/ 156760 h 533622"/>
              <a:gd name="connsiteX22" fmla="*/ 248029 w 567191"/>
              <a:gd name="connsiteY22" fmla="*/ 173720 h 533622"/>
              <a:gd name="connsiteX23" fmla="*/ 248029 w 567191"/>
              <a:gd name="connsiteY23" fmla="*/ 283208 h 533622"/>
              <a:gd name="connsiteX24" fmla="*/ 264989 w 567191"/>
              <a:gd name="connsiteY24" fmla="*/ 300169 h 533622"/>
              <a:gd name="connsiteX25" fmla="*/ 281949 w 567191"/>
              <a:gd name="connsiteY25" fmla="*/ 283208 h 533622"/>
              <a:gd name="connsiteX26" fmla="*/ 281949 w 567191"/>
              <a:gd name="connsiteY26" fmla="*/ 225254 h 533622"/>
              <a:gd name="connsiteX27" fmla="*/ 332951 w 567191"/>
              <a:gd name="connsiteY27" fmla="*/ 292667 h 533622"/>
              <a:gd name="connsiteX28" fmla="*/ 342333 w 567191"/>
              <a:gd name="connsiteY28" fmla="*/ 298613 h 533622"/>
              <a:gd name="connsiteX29" fmla="*/ 343447 w 567191"/>
              <a:gd name="connsiteY29" fmla="*/ 298994 h 533622"/>
              <a:gd name="connsiteX30" fmla="*/ 344532 w 567191"/>
              <a:gd name="connsiteY30" fmla="*/ 299213 h 533622"/>
              <a:gd name="connsiteX31" fmla="*/ 349266 w 567191"/>
              <a:gd name="connsiteY31" fmla="*/ 300169 h 533622"/>
              <a:gd name="connsiteX32" fmla="*/ 366227 w 567191"/>
              <a:gd name="connsiteY32" fmla="*/ 283208 h 533622"/>
              <a:gd name="connsiteX33" fmla="*/ 366227 w 567191"/>
              <a:gd name="connsiteY33" fmla="*/ 173720 h 533622"/>
              <a:gd name="connsiteX34" fmla="*/ 349266 w 567191"/>
              <a:gd name="connsiteY34" fmla="*/ 156760 h 533622"/>
              <a:gd name="connsiteX35" fmla="*/ 332306 w 567191"/>
              <a:gd name="connsiteY35" fmla="*/ 173720 h 533622"/>
              <a:gd name="connsiteX36" fmla="*/ 332306 w 567191"/>
              <a:gd name="connsiteY36" fmla="*/ 235594 h 533622"/>
              <a:gd name="connsiteX37" fmla="*/ 284027 w 567191"/>
              <a:gd name="connsiteY37" fmla="*/ 171779 h 533622"/>
              <a:gd name="connsiteX38" fmla="*/ 281021 w 567191"/>
              <a:gd name="connsiteY38" fmla="*/ 169122 h 533622"/>
              <a:gd name="connsiteX39" fmla="*/ 264989 w 567191"/>
              <a:gd name="connsiteY39" fmla="*/ 156760 h 533622"/>
              <a:gd name="connsiteX40" fmla="*/ 214632 w 567191"/>
              <a:gd name="connsiteY40" fmla="*/ 156760 h 533622"/>
              <a:gd name="connsiteX41" fmla="*/ 197672 w 567191"/>
              <a:gd name="connsiteY41" fmla="*/ 173720 h 533622"/>
              <a:gd name="connsiteX42" fmla="*/ 197672 w 567191"/>
              <a:gd name="connsiteY42" fmla="*/ 283208 h 533622"/>
              <a:gd name="connsiteX43" fmla="*/ 214632 w 567191"/>
              <a:gd name="connsiteY43" fmla="*/ 300169 h 533622"/>
              <a:gd name="connsiteX44" fmla="*/ 231592 w 567191"/>
              <a:gd name="connsiteY44" fmla="*/ 283208 h 533622"/>
              <a:gd name="connsiteX45" fmla="*/ 231592 w 567191"/>
              <a:gd name="connsiteY45" fmla="*/ 173720 h 533622"/>
              <a:gd name="connsiteX46" fmla="*/ 214632 w 567191"/>
              <a:gd name="connsiteY46" fmla="*/ 156760 h 533622"/>
              <a:gd name="connsiteX47" fmla="*/ 117154 w 567191"/>
              <a:gd name="connsiteY47" fmla="*/ 156760 h 533622"/>
              <a:gd name="connsiteX48" fmla="*/ 100194 w 567191"/>
              <a:gd name="connsiteY48" fmla="*/ 173720 h 533622"/>
              <a:gd name="connsiteX49" fmla="*/ 100194 w 567191"/>
              <a:gd name="connsiteY49" fmla="*/ 283208 h 533622"/>
              <a:gd name="connsiteX50" fmla="*/ 100395 w 567191"/>
              <a:gd name="connsiteY50" fmla="*/ 284205 h 533622"/>
              <a:gd name="connsiteX51" fmla="*/ 100194 w 567191"/>
              <a:gd name="connsiteY51" fmla="*/ 285200 h 533622"/>
              <a:gd name="connsiteX52" fmla="*/ 117154 w 567191"/>
              <a:gd name="connsiteY52" fmla="*/ 302161 h 533622"/>
              <a:gd name="connsiteX53" fmla="*/ 170864 w 567191"/>
              <a:gd name="connsiteY53" fmla="*/ 302161 h 533622"/>
              <a:gd name="connsiteX54" fmla="*/ 187825 w 567191"/>
              <a:gd name="connsiteY54" fmla="*/ 285200 h 533622"/>
              <a:gd name="connsiteX55" fmla="*/ 170864 w 567191"/>
              <a:gd name="connsiteY55" fmla="*/ 268240 h 533622"/>
              <a:gd name="connsiteX56" fmla="*/ 134114 w 567191"/>
              <a:gd name="connsiteY56" fmla="*/ 268240 h 533622"/>
              <a:gd name="connsiteX57" fmla="*/ 134114 w 567191"/>
              <a:gd name="connsiteY57" fmla="*/ 173720 h 533622"/>
              <a:gd name="connsiteX58" fmla="*/ 117154 w 567191"/>
              <a:gd name="connsiteY58" fmla="*/ 156760 h 533622"/>
              <a:gd name="connsiteX59" fmla="*/ 281580 w 567191"/>
              <a:gd name="connsiteY59" fmla="*/ 0 h 533622"/>
              <a:gd name="connsiteX60" fmla="*/ 557439 w 567191"/>
              <a:gd name="connsiteY60" fmla="*/ 182561 h 533622"/>
              <a:gd name="connsiteX61" fmla="*/ 566196 w 567191"/>
              <a:gd name="connsiteY61" fmla="*/ 207750 h 533622"/>
              <a:gd name="connsiteX62" fmla="*/ 557408 w 567191"/>
              <a:gd name="connsiteY62" fmla="*/ 274839 h 533622"/>
              <a:gd name="connsiteX63" fmla="*/ 480255 w 567191"/>
              <a:gd name="connsiteY63" fmla="*/ 390631 h 533622"/>
              <a:gd name="connsiteX64" fmla="*/ 257731 w 567191"/>
              <a:gd name="connsiteY64" fmla="*/ 527186 h 533622"/>
              <a:gd name="connsiteX65" fmla="*/ 249978 w 567191"/>
              <a:gd name="connsiteY65" fmla="*/ 455749 h 533622"/>
              <a:gd name="connsiteX66" fmla="*/ 0 w 567191"/>
              <a:gd name="connsiteY66" fmla="*/ 228639 h 533622"/>
              <a:gd name="connsiteX67" fmla="*/ 281580 w 567191"/>
              <a:gd name="connsiteY67" fmla="*/ 0 h 533622"/>
              <a:gd name="connsiteX0" fmla="*/ 399787 w 567191"/>
              <a:gd name="connsiteY0" fmla="*/ 156814 h 533676"/>
              <a:gd name="connsiteX1" fmla="*/ 382827 w 567191"/>
              <a:gd name="connsiteY1" fmla="*/ 173774 h 533676"/>
              <a:gd name="connsiteX2" fmla="*/ 382827 w 567191"/>
              <a:gd name="connsiteY2" fmla="*/ 283262 h 533676"/>
              <a:gd name="connsiteX3" fmla="*/ 383028 w 567191"/>
              <a:gd name="connsiteY3" fmla="*/ 284259 h 533676"/>
              <a:gd name="connsiteX4" fmla="*/ 382827 w 567191"/>
              <a:gd name="connsiteY4" fmla="*/ 285255 h 533676"/>
              <a:gd name="connsiteX5" fmla="*/ 399787 w 567191"/>
              <a:gd name="connsiteY5" fmla="*/ 302215 h 533676"/>
              <a:gd name="connsiteX6" fmla="*/ 455000 w 567191"/>
              <a:gd name="connsiteY6" fmla="*/ 302215 h 533676"/>
              <a:gd name="connsiteX7" fmla="*/ 471960 w 567191"/>
              <a:gd name="connsiteY7" fmla="*/ 285255 h 533676"/>
              <a:gd name="connsiteX8" fmla="*/ 455000 w 567191"/>
              <a:gd name="connsiteY8" fmla="*/ 268295 h 533676"/>
              <a:gd name="connsiteX9" fmla="*/ 416747 w 567191"/>
              <a:gd name="connsiteY9" fmla="*/ 268295 h 533676"/>
              <a:gd name="connsiteX10" fmla="*/ 416747 w 567191"/>
              <a:gd name="connsiteY10" fmla="*/ 249237 h 533676"/>
              <a:gd name="connsiteX11" fmla="*/ 455000 w 567191"/>
              <a:gd name="connsiteY11" fmla="*/ 249237 h 533676"/>
              <a:gd name="connsiteX12" fmla="*/ 471960 w 567191"/>
              <a:gd name="connsiteY12" fmla="*/ 232277 h 533676"/>
              <a:gd name="connsiteX13" fmla="*/ 455000 w 567191"/>
              <a:gd name="connsiteY13" fmla="*/ 215317 h 533676"/>
              <a:gd name="connsiteX14" fmla="*/ 416747 w 567191"/>
              <a:gd name="connsiteY14" fmla="*/ 215317 h 533676"/>
              <a:gd name="connsiteX15" fmla="*/ 416747 w 567191"/>
              <a:gd name="connsiteY15" fmla="*/ 190734 h 533676"/>
              <a:gd name="connsiteX16" fmla="*/ 455000 w 567191"/>
              <a:gd name="connsiteY16" fmla="*/ 190734 h 533676"/>
              <a:gd name="connsiteX17" fmla="*/ 471960 w 567191"/>
              <a:gd name="connsiteY17" fmla="*/ 173774 h 533676"/>
              <a:gd name="connsiteX18" fmla="*/ 455000 w 567191"/>
              <a:gd name="connsiteY18" fmla="*/ 156814 h 533676"/>
              <a:gd name="connsiteX19" fmla="*/ 399788 w 567191"/>
              <a:gd name="connsiteY19" fmla="*/ 156814 h 533676"/>
              <a:gd name="connsiteX20" fmla="*/ 399787 w 567191"/>
              <a:gd name="connsiteY20" fmla="*/ 156814 h 533676"/>
              <a:gd name="connsiteX21" fmla="*/ 264989 w 567191"/>
              <a:gd name="connsiteY21" fmla="*/ 156814 h 533676"/>
              <a:gd name="connsiteX22" fmla="*/ 248029 w 567191"/>
              <a:gd name="connsiteY22" fmla="*/ 173774 h 533676"/>
              <a:gd name="connsiteX23" fmla="*/ 248029 w 567191"/>
              <a:gd name="connsiteY23" fmla="*/ 283262 h 533676"/>
              <a:gd name="connsiteX24" fmla="*/ 264989 w 567191"/>
              <a:gd name="connsiteY24" fmla="*/ 300223 h 533676"/>
              <a:gd name="connsiteX25" fmla="*/ 281949 w 567191"/>
              <a:gd name="connsiteY25" fmla="*/ 283262 h 533676"/>
              <a:gd name="connsiteX26" fmla="*/ 281949 w 567191"/>
              <a:gd name="connsiteY26" fmla="*/ 225308 h 533676"/>
              <a:gd name="connsiteX27" fmla="*/ 332951 w 567191"/>
              <a:gd name="connsiteY27" fmla="*/ 292721 h 533676"/>
              <a:gd name="connsiteX28" fmla="*/ 342333 w 567191"/>
              <a:gd name="connsiteY28" fmla="*/ 298667 h 533676"/>
              <a:gd name="connsiteX29" fmla="*/ 343447 w 567191"/>
              <a:gd name="connsiteY29" fmla="*/ 299048 h 533676"/>
              <a:gd name="connsiteX30" fmla="*/ 344532 w 567191"/>
              <a:gd name="connsiteY30" fmla="*/ 299267 h 533676"/>
              <a:gd name="connsiteX31" fmla="*/ 349266 w 567191"/>
              <a:gd name="connsiteY31" fmla="*/ 300223 h 533676"/>
              <a:gd name="connsiteX32" fmla="*/ 366227 w 567191"/>
              <a:gd name="connsiteY32" fmla="*/ 283262 h 533676"/>
              <a:gd name="connsiteX33" fmla="*/ 366227 w 567191"/>
              <a:gd name="connsiteY33" fmla="*/ 173774 h 533676"/>
              <a:gd name="connsiteX34" fmla="*/ 349266 w 567191"/>
              <a:gd name="connsiteY34" fmla="*/ 156814 h 533676"/>
              <a:gd name="connsiteX35" fmla="*/ 332306 w 567191"/>
              <a:gd name="connsiteY35" fmla="*/ 173774 h 533676"/>
              <a:gd name="connsiteX36" fmla="*/ 332306 w 567191"/>
              <a:gd name="connsiteY36" fmla="*/ 235648 h 533676"/>
              <a:gd name="connsiteX37" fmla="*/ 284027 w 567191"/>
              <a:gd name="connsiteY37" fmla="*/ 171833 h 533676"/>
              <a:gd name="connsiteX38" fmla="*/ 281021 w 567191"/>
              <a:gd name="connsiteY38" fmla="*/ 169176 h 533676"/>
              <a:gd name="connsiteX39" fmla="*/ 264989 w 567191"/>
              <a:gd name="connsiteY39" fmla="*/ 156814 h 533676"/>
              <a:gd name="connsiteX40" fmla="*/ 214632 w 567191"/>
              <a:gd name="connsiteY40" fmla="*/ 156814 h 533676"/>
              <a:gd name="connsiteX41" fmla="*/ 197672 w 567191"/>
              <a:gd name="connsiteY41" fmla="*/ 173774 h 533676"/>
              <a:gd name="connsiteX42" fmla="*/ 197672 w 567191"/>
              <a:gd name="connsiteY42" fmla="*/ 283262 h 533676"/>
              <a:gd name="connsiteX43" fmla="*/ 214632 w 567191"/>
              <a:gd name="connsiteY43" fmla="*/ 300223 h 533676"/>
              <a:gd name="connsiteX44" fmla="*/ 231592 w 567191"/>
              <a:gd name="connsiteY44" fmla="*/ 283262 h 533676"/>
              <a:gd name="connsiteX45" fmla="*/ 231592 w 567191"/>
              <a:gd name="connsiteY45" fmla="*/ 173774 h 533676"/>
              <a:gd name="connsiteX46" fmla="*/ 214632 w 567191"/>
              <a:gd name="connsiteY46" fmla="*/ 156814 h 533676"/>
              <a:gd name="connsiteX47" fmla="*/ 117154 w 567191"/>
              <a:gd name="connsiteY47" fmla="*/ 156814 h 533676"/>
              <a:gd name="connsiteX48" fmla="*/ 100194 w 567191"/>
              <a:gd name="connsiteY48" fmla="*/ 173774 h 533676"/>
              <a:gd name="connsiteX49" fmla="*/ 100194 w 567191"/>
              <a:gd name="connsiteY49" fmla="*/ 283262 h 533676"/>
              <a:gd name="connsiteX50" fmla="*/ 100395 w 567191"/>
              <a:gd name="connsiteY50" fmla="*/ 284259 h 533676"/>
              <a:gd name="connsiteX51" fmla="*/ 100194 w 567191"/>
              <a:gd name="connsiteY51" fmla="*/ 285254 h 533676"/>
              <a:gd name="connsiteX52" fmla="*/ 117154 w 567191"/>
              <a:gd name="connsiteY52" fmla="*/ 302215 h 533676"/>
              <a:gd name="connsiteX53" fmla="*/ 170864 w 567191"/>
              <a:gd name="connsiteY53" fmla="*/ 302215 h 533676"/>
              <a:gd name="connsiteX54" fmla="*/ 187825 w 567191"/>
              <a:gd name="connsiteY54" fmla="*/ 285254 h 533676"/>
              <a:gd name="connsiteX55" fmla="*/ 170864 w 567191"/>
              <a:gd name="connsiteY55" fmla="*/ 268294 h 533676"/>
              <a:gd name="connsiteX56" fmla="*/ 134114 w 567191"/>
              <a:gd name="connsiteY56" fmla="*/ 268294 h 533676"/>
              <a:gd name="connsiteX57" fmla="*/ 134114 w 567191"/>
              <a:gd name="connsiteY57" fmla="*/ 173774 h 533676"/>
              <a:gd name="connsiteX58" fmla="*/ 117154 w 567191"/>
              <a:gd name="connsiteY58" fmla="*/ 156814 h 533676"/>
              <a:gd name="connsiteX59" fmla="*/ 281580 w 567191"/>
              <a:gd name="connsiteY59" fmla="*/ 54 h 533676"/>
              <a:gd name="connsiteX60" fmla="*/ 566196 w 567191"/>
              <a:gd name="connsiteY60" fmla="*/ 207804 h 533676"/>
              <a:gd name="connsiteX61" fmla="*/ 557408 w 567191"/>
              <a:gd name="connsiteY61" fmla="*/ 274893 h 533676"/>
              <a:gd name="connsiteX62" fmla="*/ 480255 w 567191"/>
              <a:gd name="connsiteY62" fmla="*/ 390685 h 533676"/>
              <a:gd name="connsiteX63" fmla="*/ 257731 w 567191"/>
              <a:gd name="connsiteY63" fmla="*/ 527240 h 533676"/>
              <a:gd name="connsiteX64" fmla="*/ 249978 w 567191"/>
              <a:gd name="connsiteY64" fmla="*/ 455803 h 533676"/>
              <a:gd name="connsiteX65" fmla="*/ 0 w 567191"/>
              <a:gd name="connsiteY65" fmla="*/ 228693 h 533676"/>
              <a:gd name="connsiteX66" fmla="*/ 281580 w 567191"/>
              <a:gd name="connsiteY66" fmla="*/ 54 h 533676"/>
              <a:gd name="connsiteX0" fmla="*/ 399787 w 574969"/>
              <a:gd name="connsiteY0" fmla="*/ 156814 h 533676"/>
              <a:gd name="connsiteX1" fmla="*/ 382827 w 574969"/>
              <a:gd name="connsiteY1" fmla="*/ 173774 h 533676"/>
              <a:gd name="connsiteX2" fmla="*/ 382827 w 574969"/>
              <a:gd name="connsiteY2" fmla="*/ 283262 h 533676"/>
              <a:gd name="connsiteX3" fmla="*/ 383028 w 574969"/>
              <a:gd name="connsiteY3" fmla="*/ 284259 h 533676"/>
              <a:gd name="connsiteX4" fmla="*/ 382827 w 574969"/>
              <a:gd name="connsiteY4" fmla="*/ 285255 h 533676"/>
              <a:gd name="connsiteX5" fmla="*/ 399787 w 574969"/>
              <a:gd name="connsiteY5" fmla="*/ 302215 h 533676"/>
              <a:gd name="connsiteX6" fmla="*/ 455000 w 574969"/>
              <a:gd name="connsiteY6" fmla="*/ 302215 h 533676"/>
              <a:gd name="connsiteX7" fmla="*/ 471960 w 574969"/>
              <a:gd name="connsiteY7" fmla="*/ 285255 h 533676"/>
              <a:gd name="connsiteX8" fmla="*/ 455000 w 574969"/>
              <a:gd name="connsiteY8" fmla="*/ 268295 h 533676"/>
              <a:gd name="connsiteX9" fmla="*/ 416747 w 574969"/>
              <a:gd name="connsiteY9" fmla="*/ 268295 h 533676"/>
              <a:gd name="connsiteX10" fmla="*/ 416747 w 574969"/>
              <a:gd name="connsiteY10" fmla="*/ 249237 h 533676"/>
              <a:gd name="connsiteX11" fmla="*/ 455000 w 574969"/>
              <a:gd name="connsiteY11" fmla="*/ 249237 h 533676"/>
              <a:gd name="connsiteX12" fmla="*/ 471960 w 574969"/>
              <a:gd name="connsiteY12" fmla="*/ 232277 h 533676"/>
              <a:gd name="connsiteX13" fmla="*/ 455000 w 574969"/>
              <a:gd name="connsiteY13" fmla="*/ 215317 h 533676"/>
              <a:gd name="connsiteX14" fmla="*/ 416747 w 574969"/>
              <a:gd name="connsiteY14" fmla="*/ 215317 h 533676"/>
              <a:gd name="connsiteX15" fmla="*/ 416747 w 574969"/>
              <a:gd name="connsiteY15" fmla="*/ 190734 h 533676"/>
              <a:gd name="connsiteX16" fmla="*/ 455000 w 574969"/>
              <a:gd name="connsiteY16" fmla="*/ 190734 h 533676"/>
              <a:gd name="connsiteX17" fmla="*/ 471960 w 574969"/>
              <a:gd name="connsiteY17" fmla="*/ 173774 h 533676"/>
              <a:gd name="connsiteX18" fmla="*/ 455000 w 574969"/>
              <a:gd name="connsiteY18" fmla="*/ 156814 h 533676"/>
              <a:gd name="connsiteX19" fmla="*/ 399788 w 574969"/>
              <a:gd name="connsiteY19" fmla="*/ 156814 h 533676"/>
              <a:gd name="connsiteX20" fmla="*/ 399787 w 574969"/>
              <a:gd name="connsiteY20" fmla="*/ 156814 h 533676"/>
              <a:gd name="connsiteX21" fmla="*/ 264989 w 574969"/>
              <a:gd name="connsiteY21" fmla="*/ 156814 h 533676"/>
              <a:gd name="connsiteX22" fmla="*/ 248029 w 574969"/>
              <a:gd name="connsiteY22" fmla="*/ 173774 h 533676"/>
              <a:gd name="connsiteX23" fmla="*/ 248029 w 574969"/>
              <a:gd name="connsiteY23" fmla="*/ 283262 h 533676"/>
              <a:gd name="connsiteX24" fmla="*/ 264989 w 574969"/>
              <a:gd name="connsiteY24" fmla="*/ 300223 h 533676"/>
              <a:gd name="connsiteX25" fmla="*/ 281949 w 574969"/>
              <a:gd name="connsiteY25" fmla="*/ 283262 h 533676"/>
              <a:gd name="connsiteX26" fmla="*/ 281949 w 574969"/>
              <a:gd name="connsiteY26" fmla="*/ 225308 h 533676"/>
              <a:gd name="connsiteX27" fmla="*/ 332951 w 574969"/>
              <a:gd name="connsiteY27" fmla="*/ 292721 h 533676"/>
              <a:gd name="connsiteX28" fmla="*/ 342333 w 574969"/>
              <a:gd name="connsiteY28" fmla="*/ 298667 h 533676"/>
              <a:gd name="connsiteX29" fmla="*/ 343447 w 574969"/>
              <a:gd name="connsiteY29" fmla="*/ 299048 h 533676"/>
              <a:gd name="connsiteX30" fmla="*/ 344532 w 574969"/>
              <a:gd name="connsiteY30" fmla="*/ 299267 h 533676"/>
              <a:gd name="connsiteX31" fmla="*/ 349266 w 574969"/>
              <a:gd name="connsiteY31" fmla="*/ 300223 h 533676"/>
              <a:gd name="connsiteX32" fmla="*/ 366227 w 574969"/>
              <a:gd name="connsiteY32" fmla="*/ 283262 h 533676"/>
              <a:gd name="connsiteX33" fmla="*/ 366227 w 574969"/>
              <a:gd name="connsiteY33" fmla="*/ 173774 h 533676"/>
              <a:gd name="connsiteX34" fmla="*/ 349266 w 574969"/>
              <a:gd name="connsiteY34" fmla="*/ 156814 h 533676"/>
              <a:gd name="connsiteX35" fmla="*/ 332306 w 574969"/>
              <a:gd name="connsiteY35" fmla="*/ 173774 h 533676"/>
              <a:gd name="connsiteX36" fmla="*/ 332306 w 574969"/>
              <a:gd name="connsiteY36" fmla="*/ 235648 h 533676"/>
              <a:gd name="connsiteX37" fmla="*/ 284027 w 574969"/>
              <a:gd name="connsiteY37" fmla="*/ 171833 h 533676"/>
              <a:gd name="connsiteX38" fmla="*/ 281021 w 574969"/>
              <a:gd name="connsiteY38" fmla="*/ 169176 h 533676"/>
              <a:gd name="connsiteX39" fmla="*/ 264989 w 574969"/>
              <a:gd name="connsiteY39" fmla="*/ 156814 h 533676"/>
              <a:gd name="connsiteX40" fmla="*/ 214632 w 574969"/>
              <a:gd name="connsiteY40" fmla="*/ 156814 h 533676"/>
              <a:gd name="connsiteX41" fmla="*/ 197672 w 574969"/>
              <a:gd name="connsiteY41" fmla="*/ 173774 h 533676"/>
              <a:gd name="connsiteX42" fmla="*/ 197672 w 574969"/>
              <a:gd name="connsiteY42" fmla="*/ 283262 h 533676"/>
              <a:gd name="connsiteX43" fmla="*/ 214632 w 574969"/>
              <a:gd name="connsiteY43" fmla="*/ 300223 h 533676"/>
              <a:gd name="connsiteX44" fmla="*/ 231592 w 574969"/>
              <a:gd name="connsiteY44" fmla="*/ 283262 h 533676"/>
              <a:gd name="connsiteX45" fmla="*/ 231592 w 574969"/>
              <a:gd name="connsiteY45" fmla="*/ 173774 h 533676"/>
              <a:gd name="connsiteX46" fmla="*/ 214632 w 574969"/>
              <a:gd name="connsiteY46" fmla="*/ 156814 h 533676"/>
              <a:gd name="connsiteX47" fmla="*/ 117154 w 574969"/>
              <a:gd name="connsiteY47" fmla="*/ 156814 h 533676"/>
              <a:gd name="connsiteX48" fmla="*/ 100194 w 574969"/>
              <a:gd name="connsiteY48" fmla="*/ 173774 h 533676"/>
              <a:gd name="connsiteX49" fmla="*/ 100194 w 574969"/>
              <a:gd name="connsiteY49" fmla="*/ 283262 h 533676"/>
              <a:gd name="connsiteX50" fmla="*/ 100395 w 574969"/>
              <a:gd name="connsiteY50" fmla="*/ 284259 h 533676"/>
              <a:gd name="connsiteX51" fmla="*/ 100194 w 574969"/>
              <a:gd name="connsiteY51" fmla="*/ 285254 h 533676"/>
              <a:gd name="connsiteX52" fmla="*/ 117154 w 574969"/>
              <a:gd name="connsiteY52" fmla="*/ 302215 h 533676"/>
              <a:gd name="connsiteX53" fmla="*/ 170864 w 574969"/>
              <a:gd name="connsiteY53" fmla="*/ 302215 h 533676"/>
              <a:gd name="connsiteX54" fmla="*/ 187825 w 574969"/>
              <a:gd name="connsiteY54" fmla="*/ 285254 h 533676"/>
              <a:gd name="connsiteX55" fmla="*/ 170864 w 574969"/>
              <a:gd name="connsiteY55" fmla="*/ 268294 h 533676"/>
              <a:gd name="connsiteX56" fmla="*/ 134114 w 574969"/>
              <a:gd name="connsiteY56" fmla="*/ 268294 h 533676"/>
              <a:gd name="connsiteX57" fmla="*/ 134114 w 574969"/>
              <a:gd name="connsiteY57" fmla="*/ 173774 h 533676"/>
              <a:gd name="connsiteX58" fmla="*/ 117154 w 574969"/>
              <a:gd name="connsiteY58" fmla="*/ 156814 h 533676"/>
              <a:gd name="connsiteX59" fmla="*/ 281580 w 574969"/>
              <a:gd name="connsiteY59" fmla="*/ 54 h 533676"/>
              <a:gd name="connsiteX60" fmla="*/ 566196 w 574969"/>
              <a:gd name="connsiteY60" fmla="*/ 207804 h 533676"/>
              <a:gd name="connsiteX61" fmla="*/ 480255 w 574969"/>
              <a:gd name="connsiteY61" fmla="*/ 390685 h 533676"/>
              <a:gd name="connsiteX62" fmla="*/ 257731 w 574969"/>
              <a:gd name="connsiteY62" fmla="*/ 527240 h 533676"/>
              <a:gd name="connsiteX63" fmla="*/ 249978 w 574969"/>
              <a:gd name="connsiteY63" fmla="*/ 455803 h 533676"/>
              <a:gd name="connsiteX64" fmla="*/ 0 w 574969"/>
              <a:gd name="connsiteY64" fmla="*/ 228693 h 533676"/>
              <a:gd name="connsiteX65" fmla="*/ 281580 w 574969"/>
              <a:gd name="connsiteY65" fmla="*/ 54 h 533676"/>
              <a:gd name="connsiteX0" fmla="*/ 399787 w 574969"/>
              <a:gd name="connsiteY0" fmla="*/ 156841 h 533703"/>
              <a:gd name="connsiteX1" fmla="*/ 382827 w 574969"/>
              <a:gd name="connsiteY1" fmla="*/ 173801 h 533703"/>
              <a:gd name="connsiteX2" fmla="*/ 382827 w 574969"/>
              <a:gd name="connsiteY2" fmla="*/ 283289 h 533703"/>
              <a:gd name="connsiteX3" fmla="*/ 383028 w 574969"/>
              <a:gd name="connsiteY3" fmla="*/ 284286 h 533703"/>
              <a:gd name="connsiteX4" fmla="*/ 382827 w 574969"/>
              <a:gd name="connsiteY4" fmla="*/ 285282 h 533703"/>
              <a:gd name="connsiteX5" fmla="*/ 399787 w 574969"/>
              <a:gd name="connsiteY5" fmla="*/ 302242 h 533703"/>
              <a:gd name="connsiteX6" fmla="*/ 455000 w 574969"/>
              <a:gd name="connsiteY6" fmla="*/ 302242 h 533703"/>
              <a:gd name="connsiteX7" fmla="*/ 471960 w 574969"/>
              <a:gd name="connsiteY7" fmla="*/ 285282 h 533703"/>
              <a:gd name="connsiteX8" fmla="*/ 455000 w 574969"/>
              <a:gd name="connsiteY8" fmla="*/ 268322 h 533703"/>
              <a:gd name="connsiteX9" fmla="*/ 416747 w 574969"/>
              <a:gd name="connsiteY9" fmla="*/ 268322 h 533703"/>
              <a:gd name="connsiteX10" fmla="*/ 416747 w 574969"/>
              <a:gd name="connsiteY10" fmla="*/ 249264 h 533703"/>
              <a:gd name="connsiteX11" fmla="*/ 455000 w 574969"/>
              <a:gd name="connsiteY11" fmla="*/ 249264 h 533703"/>
              <a:gd name="connsiteX12" fmla="*/ 471960 w 574969"/>
              <a:gd name="connsiteY12" fmla="*/ 232304 h 533703"/>
              <a:gd name="connsiteX13" fmla="*/ 455000 w 574969"/>
              <a:gd name="connsiteY13" fmla="*/ 215344 h 533703"/>
              <a:gd name="connsiteX14" fmla="*/ 416747 w 574969"/>
              <a:gd name="connsiteY14" fmla="*/ 215344 h 533703"/>
              <a:gd name="connsiteX15" fmla="*/ 416747 w 574969"/>
              <a:gd name="connsiteY15" fmla="*/ 190761 h 533703"/>
              <a:gd name="connsiteX16" fmla="*/ 455000 w 574969"/>
              <a:gd name="connsiteY16" fmla="*/ 190761 h 533703"/>
              <a:gd name="connsiteX17" fmla="*/ 471960 w 574969"/>
              <a:gd name="connsiteY17" fmla="*/ 173801 h 533703"/>
              <a:gd name="connsiteX18" fmla="*/ 455000 w 574969"/>
              <a:gd name="connsiteY18" fmla="*/ 156841 h 533703"/>
              <a:gd name="connsiteX19" fmla="*/ 399788 w 574969"/>
              <a:gd name="connsiteY19" fmla="*/ 156841 h 533703"/>
              <a:gd name="connsiteX20" fmla="*/ 399787 w 574969"/>
              <a:gd name="connsiteY20" fmla="*/ 156841 h 533703"/>
              <a:gd name="connsiteX21" fmla="*/ 264989 w 574969"/>
              <a:gd name="connsiteY21" fmla="*/ 156841 h 533703"/>
              <a:gd name="connsiteX22" fmla="*/ 248029 w 574969"/>
              <a:gd name="connsiteY22" fmla="*/ 173801 h 533703"/>
              <a:gd name="connsiteX23" fmla="*/ 248029 w 574969"/>
              <a:gd name="connsiteY23" fmla="*/ 283289 h 533703"/>
              <a:gd name="connsiteX24" fmla="*/ 264989 w 574969"/>
              <a:gd name="connsiteY24" fmla="*/ 300250 h 533703"/>
              <a:gd name="connsiteX25" fmla="*/ 281949 w 574969"/>
              <a:gd name="connsiteY25" fmla="*/ 283289 h 533703"/>
              <a:gd name="connsiteX26" fmla="*/ 281949 w 574969"/>
              <a:gd name="connsiteY26" fmla="*/ 225335 h 533703"/>
              <a:gd name="connsiteX27" fmla="*/ 332951 w 574969"/>
              <a:gd name="connsiteY27" fmla="*/ 292748 h 533703"/>
              <a:gd name="connsiteX28" fmla="*/ 342333 w 574969"/>
              <a:gd name="connsiteY28" fmla="*/ 298694 h 533703"/>
              <a:gd name="connsiteX29" fmla="*/ 343447 w 574969"/>
              <a:gd name="connsiteY29" fmla="*/ 299075 h 533703"/>
              <a:gd name="connsiteX30" fmla="*/ 344532 w 574969"/>
              <a:gd name="connsiteY30" fmla="*/ 299294 h 533703"/>
              <a:gd name="connsiteX31" fmla="*/ 349266 w 574969"/>
              <a:gd name="connsiteY31" fmla="*/ 300250 h 533703"/>
              <a:gd name="connsiteX32" fmla="*/ 366227 w 574969"/>
              <a:gd name="connsiteY32" fmla="*/ 283289 h 533703"/>
              <a:gd name="connsiteX33" fmla="*/ 366227 w 574969"/>
              <a:gd name="connsiteY33" fmla="*/ 173801 h 533703"/>
              <a:gd name="connsiteX34" fmla="*/ 349266 w 574969"/>
              <a:gd name="connsiteY34" fmla="*/ 156841 h 533703"/>
              <a:gd name="connsiteX35" fmla="*/ 332306 w 574969"/>
              <a:gd name="connsiteY35" fmla="*/ 173801 h 533703"/>
              <a:gd name="connsiteX36" fmla="*/ 332306 w 574969"/>
              <a:gd name="connsiteY36" fmla="*/ 235675 h 533703"/>
              <a:gd name="connsiteX37" fmla="*/ 284027 w 574969"/>
              <a:gd name="connsiteY37" fmla="*/ 171860 h 533703"/>
              <a:gd name="connsiteX38" fmla="*/ 281021 w 574969"/>
              <a:gd name="connsiteY38" fmla="*/ 169203 h 533703"/>
              <a:gd name="connsiteX39" fmla="*/ 264989 w 574969"/>
              <a:gd name="connsiteY39" fmla="*/ 156841 h 533703"/>
              <a:gd name="connsiteX40" fmla="*/ 214632 w 574969"/>
              <a:gd name="connsiteY40" fmla="*/ 156841 h 533703"/>
              <a:gd name="connsiteX41" fmla="*/ 197672 w 574969"/>
              <a:gd name="connsiteY41" fmla="*/ 173801 h 533703"/>
              <a:gd name="connsiteX42" fmla="*/ 197672 w 574969"/>
              <a:gd name="connsiteY42" fmla="*/ 283289 h 533703"/>
              <a:gd name="connsiteX43" fmla="*/ 214632 w 574969"/>
              <a:gd name="connsiteY43" fmla="*/ 300250 h 533703"/>
              <a:gd name="connsiteX44" fmla="*/ 231592 w 574969"/>
              <a:gd name="connsiteY44" fmla="*/ 283289 h 533703"/>
              <a:gd name="connsiteX45" fmla="*/ 231592 w 574969"/>
              <a:gd name="connsiteY45" fmla="*/ 173801 h 533703"/>
              <a:gd name="connsiteX46" fmla="*/ 214632 w 574969"/>
              <a:gd name="connsiteY46" fmla="*/ 156841 h 533703"/>
              <a:gd name="connsiteX47" fmla="*/ 117154 w 574969"/>
              <a:gd name="connsiteY47" fmla="*/ 156841 h 533703"/>
              <a:gd name="connsiteX48" fmla="*/ 100194 w 574969"/>
              <a:gd name="connsiteY48" fmla="*/ 173801 h 533703"/>
              <a:gd name="connsiteX49" fmla="*/ 100194 w 574969"/>
              <a:gd name="connsiteY49" fmla="*/ 283289 h 533703"/>
              <a:gd name="connsiteX50" fmla="*/ 100395 w 574969"/>
              <a:gd name="connsiteY50" fmla="*/ 284286 h 533703"/>
              <a:gd name="connsiteX51" fmla="*/ 100194 w 574969"/>
              <a:gd name="connsiteY51" fmla="*/ 285281 h 533703"/>
              <a:gd name="connsiteX52" fmla="*/ 117154 w 574969"/>
              <a:gd name="connsiteY52" fmla="*/ 302242 h 533703"/>
              <a:gd name="connsiteX53" fmla="*/ 170864 w 574969"/>
              <a:gd name="connsiteY53" fmla="*/ 302242 h 533703"/>
              <a:gd name="connsiteX54" fmla="*/ 187825 w 574969"/>
              <a:gd name="connsiteY54" fmla="*/ 285281 h 533703"/>
              <a:gd name="connsiteX55" fmla="*/ 170864 w 574969"/>
              <a:gd name="connsiteY55" fmla="*/ 268321 h 533703"/>
              <a:gd name="connsiteX56" fmla="*/ 134114 w 574969"/>
              <a:gd name="connsiteY56" fmla="*/ 268321 h 533703"/>
              <a:gd name="connsiteX57" fmla="*/ 134114 w 574969"/>
              <a:gd name="connsiteY57" fmla="*/ 173801 h 533703"/>
              <a:gd name="connsiteX58" fmla="*/ 117154 w 574969"/>
              <a:gd name="connsiteY58" fmla="*/ 156841 h 533703"/>
              <a:gd name="connsiteX59" fmla="*/ 281580 w 574969"/>
              <a:gd name="connsiteY59" fmla="*/ 81 h 533703"/>
              <a:gd name="connsiteX60" fmla="*/ 566196 w 574969"/>
              <a:gd name="connsiteY60" fmla="*/ 207831 h 533703"/>
              <a:gd name="connsiteX61" fmla="*/ 480255 w 574969"/>
              <a:gd name="connsiteY61" fmla="*/ 390712 h 533703"/>
              <a:gd name="connsiteX62" fmla="*/ 257731 w 574969"/>
              <a:gd name="connsiteY62" fmla="*/ 527267 h 533703"/>
              <a:gd name="connsiteX63" fmla="*/ 249978 w 574969"/>
              <a:gd name="connsiteY63" fmla="*/ 455830 h 533703"/>
              <a:gd name="connsiteX64" fmla="*/ 0 w 574969"/>
              <a:gd name="connsiteY64" fmla="*/ 228720 h 533703"/>
              <a:gd name="connsiteX65" fmla="*/ 281580 w 574969"/>
              <a:gd name="connsiteY65" fmla="*/ 81 h 533703"/>
              <a:gd name="connsiteX0" fmla="*/ 399787 w 566315"/>
              <a:gd name="connsiteY0" fmla="*/ 156841 h 533703"/>
              <a:gd name="connsiteX1" fmla="*/ 382827 w 566315"/>
              <a:gd name="connsiteY1" fmla="*/ 173801 h 533703"/>
              <a:gd name="connsiteX2" fmla="*/ 382827 w 566315"/>
              <a:gd name="connsiteY2" fmla="*/ 283289 h 533703"/>
              <a:gd name="connsiteX3" fmla="*/ 383028 w 566315"/>
              <a:gd name="connsiteY3" fmla="*/ 284286 h 533703"/>
              <a:gd name="connsiteX4" fmla="*/ 382827 w 566315"/>
              <a:gd name="connsiteY4" fmla="*/ 285282 h 533703"/>
              <a:gd name="connsiteX5" fmla="*/ 399787 w 566315"/>
              <a:gd name="connsiteY5" fmla="*/ 302242 h 533703"/>
              <a:gd name="connsiteX6" fmla="*/ 455000 w 566315"/>
              <a:gd name="connsiteY6" fmla="*/ 302242 h 533703"/>
              <a:gd name="connsiteX7" fmla="*/ 471960 w 566315"/>
              <a:gd name="connsiteY7" fmla="*/ 285282 h 533703"/>
              <a:gd name="connsiteX8" fmla="*/ 455000 w 566315"/>
              <a:gd name="connsiteY8" fmla="*/ 268322 h 533703"/>
              <a:gd name="connsiteX9" fmla="*/ 416747 w 566315"/>
              <a:gd name="connsiteY9" fmla="*/ 268322 h 533703"/>
              <a:gd name="connsiteX10" fmla="*/ 416747 w 566315"/>
              <a:gd name="connsiteY10" fmla="*/ 249264 h 533703"/>
              <a:gd name="connsiteX11" fmla="*/ 455000 w 566315"/>
              <a:gd name="connsiteY11" fmla="*/ 249264 h 533703"/>
              <a:gd name="connsiteX12" fmla="*/ 471960 w 566315"/>
              <a:gd name="connsiteY12" fmla="*/ 232304 h 533703"/>
              <a:gd name="connsiteX13" fmla="*/ 455000 w 566315"/>
              <a:gd name="connsiteY13" fmla="*/ 215344 h 533703"/>
              <a:gd name="connsiteX14" fmla="*/ 416747 w 566315"/>
              <a:gd name="connsiteY14" fmla="*/ 215344 h 533703"/>
              <a:gd name="connsiteX15" fmla="*/ 416747 w 566315"/>
              <a:gd name="connsiteY15" fmla="*/ 190761 h 533703"/>
              <a:gd name="connsiteX16" fmla="*/ 455000 w 566315"/>
              <a:gd name="connsiteY16" fmla="*/ 190761 h 533703"/>
              <a:gd name="connsiteX17" fmla="*/ 471960 w 566315"/>
              <a:gd name="connsiteY17" fmla="*/ 173801 h 533703"/>
              <a:gd name="connsiteX18" fmla="*/ 455000 w 566315"/>
              <a:gd name="connsiteY18" fmla="*/ 156841 h 533703"/>
              <a:gd name="connsiteX19" fmla="*/ 399788 w 566315"/>
              <a:gd name="connsiteY19" fmla="*/ 156841 h 533703"/>
              <a:gd name="connsiteX20" fmla="*/ 399787 w 566315"/>
              <a:gd name="connsiteY20" fmla="*/ 156841 h 533703"/>
              <a:gd name="connsiteX21" fmla="*/ 264989 w 566315"/>
              <a:gd name="connsiteY21" fmla="*/ 156841 h 533703"/>
              <a:gd name="connsiteX22" fmla="*/ 248029 w 566315"/>
              <a:gd name="connsiteY22" fmla="*/ 173801 h 533703"/>
              <a:gd name="connsiteX23" fmla="*/ 248029 w 566315"/>
              <a:gd name="connsiteY23" fmla="*/ 283289 h 533703"/>
              <a:gd name="connsiteX24" fmla="*/ 264989 w 566315"/>
              <a:gd name="connsiteY24" fmla="*/ 300250 h 533703"/>
              <a:gd name="connsiteX25" fmla="*/ 281949 w 566315"/>
              <a:gd name="connsiteY25" fmla="*/ 283289 h 533703"/>
              <a:gd name="connsiteX26" fmla="*/ 281949 w 566315"/>
              <a:gd name="connsiteY26" fmla="*/ 225335 h 533703"/>
              <a:gd name="connsiteX27" fmla="*/ 332951 w 566315"/>
              <a:gd name="connsiteY27" fmla="*/ 292748 h 533703"/>
              <a:gd name="connsiteX28" fmla="*/ 342333 w 566315"/>
              <a:gd name="connsiteY28" fmla="*/ 298694 h 533703"/>
              <a:gd name="connsiteX29" fmla="*/ 343447 w 566315"/>
              <a:gd name="connsiteY29" fmla="*/ 299075 h 533703"/>
              <a:gd name="connsiteX30" fmla="*/ 344532 w 566315"/>
              <a:gd name="connsiteY30" fmla="*/ 299294 h 533703"/>
              <a:gd name="connsiteX31" fmla="*/ 349266 w 566315"/>
              <a:gd name="connsiteY31" fmla="*/ 300250 h 533703"/>
              <a:gd name="connsiteX32" fmla="*/ 366227 w 566315"/>
              <a:gd name="connsiteY32" fmla="*/ 283289 h 533703"/>
              <a:gd name="connsiteX33" fmla="*/ 366227 w 566315"/>
              <a:gd name="connsiteY33" fmla="*/ 173801 h 533703"/>
              <a:gd name="connsiteX34" fmla="*/ 349266 w 566315"/>
              <a:gd name="connsiteY34" fmla="*/ 156841 h 533703"/>
              <a:gd name="connsiteX35" fmla="*/ 332306 w 566315"/>
              <a:gd name="connsiteY35" fmla="*/ 173801 h 533703"/>
              <a:gd name="connsiteX36" fmla="*/ 332306 w 566315"/>
              <a:gd name="connsiteY36" fmla="*/ 235675 h 533703"/>
              <a:gd name="connsiteX37" fmla="*/ 284027 w 566315"/>
              <a:gd name="connsiteY37" fmla="*/ 171860 h 533703"/>
              <a:gd name="connsiteX38" fmla="*/ 281021 w 566315"/>
              <a:gd name="connsiteY38" fmla="*/ 169203 h 533703"/>
              <a:gd name="connsiteX39" fmla="*/ 264989 w 566315"/>
              <a:gd name="connsiteY39" fmla="*/ 156841 h 533703"/>
              <a:gd name="connsiteX40" fmla="*/ 214632 w 566315"/>
              <a:gd name="connsiteY40" fmla="*/ 156841 h 533703"/>
              <a:gd name="connsiteX41" fmla="*/ 197672 w 566315"/>
              <a:gd name="connsiteY41" fmla="*/ 173801 h 533703"/>
              <a:gd name="connsiteX42" fmla="*/ 197672 w 566315"/>
              <a:gd name="connsiteY42" fmla="*/ 283289 h 533703"/>
              <a:gd name="connsiteX43" fmla="*/ 214632 w 566315"/>
              <a:gd name="connsiteY43" fmla="*/ 300250 h 533703"/>
              <a:gd name="connsiteX44" fmla="*/ 231592 w 566315"/>
              <a:gd name="connsiteY44" fmla="*/ 283289 h 533703"/>
              <a:gd name="connsiteX45" fmla="*/ 231592 w 566315"/>
              <a:gd name="connsiteY45" fmla="*/ 173801 h 533703"/>
              <a:gd name="connsiteX46" fmla="*/ 214632 w 566315"/>
              <a:gd name="connsiteY46" fmla="*/ 156841 h 533703"/>
              <a:gd name="connsiteX47" fmla="*/ 117154 w 566315"/>
              <a:gd name="connsiteY47" fmla="*/ 156841 h 533703"/>
              <a:gd name="connsiteX48" fmla="*/ 100194 w 566315"/>
              <a:gd name="connsiteY48" fmla="*/ 173801 h 533703"/>
              <a:gd name="connsiteX49" fmla="*/ 100194 w 566315"/>
              <a:gd name="connsiteY49" fmla="*/ 283289 h 533703"/>
              <a:gd name="connsiteX50" fmla="*/ 100395 w 566315"/>
              <a:gd name="connsiteY50" fmla="*/ 284286 h 533703"/>
              <a:gd name="connsiteX51" fmla="*/ 100194 w 566315"/>
              <a:gd name="connsiteY51" fmla="*/ 285281 h 533703"/>
              <a:gd name="connsiteX52" fmla="*/ 117154 w 566315"/>
              <a:gd name="connsiteY52" fmla="*/ 302242 h 533703"/>
              <a:gd name="connsiteX53" fmla="*/ 170864 w 566315"/>
              <a:gd name="connsiteY53" fmla="*/ 302242 h 533703"/>
              <a:gd name="connsiteX54" fmla="*/ 187825 w 566315"/>
              <a:gd name="connsiteY54" fmla="*/ 285281 h 533703"/>
              <a:gd name="connsiteX55" fmla="*/ 170864 w 566315"/>
              <a:gd name="connsiteY55" fmla="*/ 268321 h 533703"/>
              <a:gd name="connsiteX56" fmla="*/ 134114 w 566315"/>
              <a:gd name="connsiteY56" fmla="*/ 268321 h 533703"/>
              <a:gd name="connsiteX57" fmla="*/ 134114 w 566315"/>
              <a:gd name="connsiteY57" fmla="*/ 173801 h 533703"/>
              <a:gd name="connsiteX58" fmla="*/ 117154 w 566315"/>
              <a:gd name="connsiteY58" fmla="*/ 156841 h 533703"/>
              <a:gd name="connsiteX59" fmla="*/ 281580 w 566315"/>
              <a:gd name="connsiteY59" fmla="*/ 81 h 533703"/>
              <a:gd name="connsiteX60" fmla="*/ 566196 w 566315"/>
              <a:gd name="connsiteY60" fmla="*/ 207831 h 533703"/>
              <a:gd name="connsiteX61" fmla="*/ 480255 w 566315"/>
              <a:gd name="connsiteY61" fmla="*/ 390712 h 533703"/>
              <a:gd name="connsiteX62" fmla="*/ 257731 w 566315"/>
              <a:gd name="connsiteY62" fmla="*/ 527267 h 533703"/>
              <a:gd name="connsiteX63" fmla="*/ 249978 w 566315"/>
              <a:gd name="connsiteY63" fmla="*/ 455830 h 533703"/>
              <a:gd name="connsiteX64" fmla="*/ 0 w 566315"/>
              <a:gd name="connsiteY64" fmla="*/ 228720 h 533703"/>
              <a:gd name="connsiteX65" fmla="*/ 281580 w 566315"/>
              <a:gd name="connsiteY65" fmla="*/ 81 h 533703"/>
              <a:gd name="connsiteX0" fmla="*/ 399787 w 566315"/>
              <a:gd name="connsiteY0" fmla="*/ 156841 h 533703"/>
              <a:gd name="connsiteX1" fmla="*/ 382827 w 566315"/>
              <a:gd name="connsiteY1" fmla="*/ 173801 h 533703"/>
              <a:gd name="connsiteX2" fmla="*/ 382827 w 566315"/>
              <a:gd name="connsiteY2" fmla="*/ 283289 h 533703"/>
              <a:gd name="connsiteX3" fmla="*/ 383028 w 566315"/>
              <a:gd name="connsiteY3" fmla="*/ 284286 h 533703"/>
              <a:gd name="connsiteX4" fmla="*/ 382827 w 566315"/>
              <a:gd name="connsiteY4" fmla="*/ 285282 h 533703"/>
              <a:gd name="connsiteX5" fmla="*/ 399787 w 566315"/>
              <a:gd name="connsiteY5" fmla="*/ 302242 h 533703"/>
              <a:gd name="connsiteX6" fmla="*/ 455000 w 566315"/>
              <a:gd name="connsiteY6" fmla="*/ 302242 h 533703"/>
              <a:gd name="connsiteX7" fmla="*/ 471960 w 566315"/>
              <a:gd name="connsiteY7" fmla="*/ 285282 h 533703"/>
              <a:gd name="connsiteX8" fmla="*/ 455000 w 566315"/>
              <a:gd name="connsiteY8" fmla="*/ 268322 h 533703"/>
              <a:gd name="connsiteX9" fmla="*/ 416747 w 566315"/>
              <a:gd name="connsiteY9" fmla="*/ 268322 h 533703"/>
              <a:gd name="connsiteX10" fmla="*/ 416747 w 566315"/>
              <a:gd name="connsiteY10" fmla="*/ 249264 h 533703"/>
              <a:gd name="connsiteX11" fmla="*/ 455000 w 566315"/>
              <a:gd name="connsiteY11" fmla="*/ 249264 h 533703"/>
              <a:gd name="connsiteX12" fmla="*/ 471960 w 566315"/>
              <a:gd name="connsiteY12" fmla="*/ 232304 h 533703"/>
              <a:gd name="connsiteX13" fmla="*/ 455000 w 566315"/>
              <a:gd name="connsiteY13" fmla="*/ 215344 h 533703"/>
              <a:gd name="connsiteX14" fmla="*/ 416747 w 566315"/>
              <a:gd name="connsiteY14" fmla="*/ 215344 h 533703"/>
              <a:gd name="connsiteX15" fmla="*/ 416747 w 566315"/>
              <a:gd name="connsiteY15" fmla="*/ 190761 h 533703"/>
              <a:gd name="connsiteX16" fmla="*/ 455000 w 566315"/>
              <a:gd name="connsiteY16" fmla="*/ 190761 h 533703"/>
              <a:gd name="connsiteX17" fmla="*/ 471960 w 566315"/>
              <a:gd name="connsiteY17" fmla="*/ 173801 h 533703"/>
              <a:gd name="connsiteX18" fmla="*/ 455000 w 566315"/>
              <a:gd name="connsiteY18" fmla="*/ 156841 h 533703"/>
              <a:gd name="connsiteX19" fmla="*/ 399788 w 566315"/>
              <a:gd name="connsiteY19" fmla="*/ 156841 h 533703"/>
              <a:gd name="connsiteX20" fmla="*/ 399787 w 566315"/>
              <a:gd name="connsiteY20" fmla="*/ 156841 h 533703"/>
              <a:gd name="connsiteX21" fmla="*/ 264989 w 566315"/>
              <a:gd name="connsiteY21" fmla="*/ 156841 h 533703"/>
              <a:gd name="connsiteX22" fmla="*/ 248029 w 566315"/>
              <a:gd name="connsiteY22" fmla="*/ 173801 h 533703"/>
              <a:gd name="connsiteX23" fmla="*/ 248029 w 566315"/>
              <a:gd name="connsiteY23" fmla="*/ 283289 h 533703"/>
              <a:gd name="connsiteX24" fmla="*/ 264989 w 566315"/>
              <a:gd name="connsiteY24" fmla="*/ 300250 h 533703"/>
              <a:gd name="connsiteX25" fmla="*/ 281949 w 566315"/>
              <a:gd name="connsiteY25" fmla="*/ 283289 h 533703"/>
              <a:gd name="connsiteX26" fmla="*/ 281949 w 566315"/>
              <a:gd name="connsiteY26" fmla="*/ 225335 h 533703"/>
              <a:gd name="connsiteX27" fmla="*/ 332951 w 566315"/>
              <a:gd name="connsiteY27" fmla="*/ 292748 h 533703"/>
              <a:gd name="connsiteX28" fmla="*/ 342333 w 566315"/>
              <a:gd name="connsiteY28" fmla="*/ 298694 h 533703"/>
              <a:gd name="connsiteX29" fmla="*/ 343447 w 566315"/>
              <a:gd name="connsiteY29" fmla="*/ 299075 h 533703"/>
              <a:gd name="connsiteX30" fmla="*/ 344532 w 566315"/>
              <a:gd name="connsiteY30" fmla="*/ 299294 h 533703"/>
              <a:gd name="connsiteX31" fmla="*/ 349266 w 566315"/>
              <a:gd name="connsiteY31" fmla="*/ 300250 h 533703"/>
              <a:gd name="connsiteX32" fmla="*/ 366227 w 566315"/>
              <a:gd name="connsiteY32" fmla="*/ 283289 h 533703"/>
              <a:gd name="connsiteX33" fmla="*/ 366227 w 566315"/>
              <a:gd name="connsiteY33" fmla="*/ 173801 h 533703"/>
              <a:gd name="connsiteX34" fmla="*/ 349266 w 566315"/>
              <a:gd name="connsiteY34" fmla="*/ 156841 h 533703"/>
              <a:gd name="connsiteX35" fmla="*/ 332306 w 566315"/>
              <a:gd name="connsiteY35" fmla="*/ 173801 h 533703"/>
              <a:gd name="connsiteX36" fmla="*/ 332306 w 566315"/>
              <a:gd name="connsiteY36" fmla="*/ 235675 h 533703"/>
              <a:gd name="connsiteX37" fmla="*/ 284027 w 566315"/>
              <a:gd name="connsiteY37" fmla="*/ 171860 h 533703"/>
              <a:gd name="connsiteX38" fmla="*/ 281021 w 566315"/>
              <a:gd name="connsiteY38" fmla="*/ 169203 h 533703"/>
              <a:gd name="connsiteX39" fmla="*/ 264989 w 566315"/>
              <a:gd name="connsiteY39" fmla="*/ 156841 h 533703"/>
              <a:gd name="connsiteX40" fmla="*/ 214632 w 566315"/>
              <a:gd name="connsiteY40" fmla="*/ 156841 h 533703"/>
              <a:gd name="connsiteX41" fmla="*/ 197672 w 566315"/>
              <a:gd name="connsiteY41" fmla="*/ 173801 h 533703"/>
              <a:gd name="connsiteX42" fmla="*/ 197672 w 566315"/>
              <a:gd name="connsiteY42" fmla="*/ 283289 h 533703"/>
              <a:gd name="connsiteX43" fmla="*/ 214632 w 566315"/>
              <a:gd name="connsiteY43" fmla="*/ 300250 h 533703"/>
              <a:gd name="connsiteX44" fmla="*/ 231592 w 566315"/>
              <a:gd name="connsiteY44" fmla="*/ 283289 h 533703"/>
              <a:gd name="connsiteX45" fmla="*/ 231592 w 566315"/>
              <a:gd name="connsiteY45" fmla="*/ 173801 h 533703"/>
              <a:gd name="connsiteX46" fmla="*/ 214632 w 566315"/>
              <a:gd name="connsiteY46" fmla="*/ 156841 h 533703"/>
              <a:gd name="connsiteX47" fmla="*/ 117154 w 566315"/>
              <a:gd name="connsiteY47" fmla="*/ 156841 h 533703"/>
              <a:gd name="connsiteX48" fmla="*/ 100194 w 566315"/>
              <a:gd name="connsiteY48" fmla="*/ 173801 h 533703"/>
              <a:gd name="connsiteX49" fmla="*/ 100194 w 566315"/>
              <a:gd name="connsiteY49" fmla="*/ 283289 h 533703"/>
              <a:gd name="connsiteX50" fmla="*/ 100395 w 566315"/>
              <a:gd name="connsiteY50" fmla="*/ 284286 h 533703"/>
              <a:gd name="connsiteX51" fmla="*/ 100194 w 566315"/>
              <a:gd name="connsiteY51" fmla="*/ 285281 h 533703"/>
              <a:gd name="connsiteX52" fmla="*/ 117154 w 566315"/>
              <a:gd name="connsiteY52" fmla="*/ 302242 h 533703"/>
              <a:gd name="connsiteX53" fmla="*/ 170864 w 566315"/>
              <a:gd name="connsiteY53" fmla="*/ 302242 h 533703"/>
              <a:gd name="connsiteX54" fmla="*/ 187825 w 566315"/>
              <a:gd name="connsiteY54" fmla="*/ 285281 h 533703"/>
              <a:gd name="connsiteX55" fmla="*/ 170864 w 566315"/>
              <a:gd name="connsiteY55" fmla="*/ 268321 h 533703"/>
              <a:gd name="connsiteX56" fmla="*/ 134114 w 566315"/>
              <a:gd name="connsiteY56" fmla="*/ 268321 h 533703"/>
              <a:gd name="connsiteX57" fmla="*/ 134114 w 566315"/>
              <a:gd name="connsiteY57" fmla="*/ 173801 h 533703"/>
              <a:gd name="connsiteX58" fmla="*/ 117154 w 566315"/>
              <a:gd name="connsiteY58" fmla="*/ 156841 h 533703"/>
              <a:gd name="connsiteX59" fmla="*/ 281580 w 566315"/>
              <a:gd name="connsiteY59" fmla="*/ 81 h 533703"/>
              <a:gd name="connsiteX60" fmla="*/ 566196 w 566315"/>
              <a:gd name="connsiteY60" fmla="*/ 207831 h 533703"/>
              <a:gd name="connsiteX61" fmla="*/ 480255 w 566315"/>
              <a:gd name="connsiteY61" fmla="*/ 390712 h 533703"/>
              <a:gd name="connsiteX62" fmla="*/ 257731 w 566315"/>
              <a:gd name="connsiteY62" fmla="*/ 527267 h 533703"/>
              <a:gd name="connsiteX63" fmla="*/ 249978 w 566315"/>
              <a:gd name="connsiteY63" fmla="*/ 455830 h 533703"/>
              <a:gd name="connsiteX64" fmla="*/ 0 w 566315"/>
              <a:gd name="connsiteY64" fmla="*/ 228720 h 533703"/>
              <a:gd name="connsiteX65" fmla="*/ 281580 w 566315"/>
              <a:gd name="connsiteY65" fmla="*/ 81 h 533703"/>
              <a:gd name="connsiteX0" fmla="*/ 399787 w 566315"/>
              <a:gd name="connsiteY0" fmla="*/ 156760 h 533622"/>
              <a:gd name="connsiteX1" fmla="*/ 382827 w 566315"/>
              <a:gd name="connsiteY1" fmla="*/ 173720 h 533622"/>
              <a:gd name="connsiteX2" fmla="*/ 382827 w 566315"/>
              <a:gd name="connsiteY2" fmla="*/ 283208 h 533622"/>
              <a:gd name="connsiteX3" fmla="*/ 383028 w 566315"/>
              <a:gd name="connsiteY3" fmla="*/ 284205 h 533622"/>
              <a:gd name="connsiteX4" fmla="*/ 382827 w 566315"/>
              <a:gd name="connsiteY4" fmla="*/ 285201 h 533622"/>
              <a:gd name="connsiteX5" fmla="*/ 399787 w 566315"/>
              <a:gd name="connsiteY5" fmla="*/ 302161 h 533622"/>
              <a:gd name="connsiteX6" fmla="*/ 455000 w 566315"/>
              <a:gd name="connsiteY6" fmla="*/ 302161 h 533622"/>
              <a:gd name="connsiteX7" fmla="*/ 471960 w 566315"/>
              <a:gd name="connsiteY7" fmla="*/ 285201 h 533622"/>
              <a:gd name="connsiteX8" fmla="*/ 455000 w 566315"/>
              <a:gd name="connsiteY8" fmla="*/ 268241 h 533622"/>
              <a:gd name="connsiteX9" fmla="*/ 416747 w 566315"/>
              <a:gd name="connsiteY9" fmla="*/ 268241 h 533622"/>
              <a:gd name="connsiteX10" fmla="*/ 416747 w 566315"/>
              <a:gd name="connsiteY10" fmla="*/ 249183 h 533622"/>
              <a:gd name="connsiteX11" fmla="*/ 455000 w 566315"/>
              <a:gd name="connsiteY11" fmla="*/ 249183 h 533622"/>
              <a:gd name="connsiteX12" fmla="*/ 471960 w 566315"/>
              <a:gd name="connsiteY12" fmla="*/ 232223 h 533622"/>
              <a:gd name="connsiteX13" fmla="*/ 455000 w 566315"/>
              <a:gd name="connsiteY13" fmla="*/ 215263 h 533622"/>
              <a:gd name="connsiteX14" fmla="*/ 416747 w 566315"/>
              <a:gd name="connsiteY14" fmla="*/ 215263 h 533622"/>
              <a:gd name="connsiteX15" fmla="*/ 416747 w 566315"/>
              <a:gd name="connsiteY15" fmla="*/ 190680 h 533622"/>
              <a:gd name="connsiteX16" fmla="*/ 455000 w 566315"/>
              <a:gd name="connsiteY16" fmla="*/ 190680 h 533622"/>
              <a:gd name="connsiteX17" fmla="*/ 471960 w 566315"/>
              <a:gd name="connsiteY17" fmla="*/ 173720 h 533622"/>
              <a:gd name="connsiteX18" fmla="*/ 455000 w 566315"/>
              <a:gd name="connsiteY18" fmla="*/ 156760 h 533622"/>
              <a:gd name="connsiteX19" fmla="*/ 399788 w 566315"/>
              <a:gd name="connsiteY19" fmla="*/ 156760 h 533622"/>
              <a:gd name="connsiteX20" fmla="*/ 399787 w 566315"/>
              <a:gd name="connsiteY20" fmla="*/ 156760 h 533622"/>
              <a:gd name="connsiteX21" fmla="*/ 264989 w 566315"/>
              <a:gd name="connsiteY21" fmla="*/ 156760 h 533622"/>
              <a:gd name="connsiteX22" fmla="*/ 248029 w 566315"/>
              <a:gd name="connsiteY22" fmla="*/ 173720 h 533622"/>
              <a:gd name="connsiteX23" fmla="*/ 248029 w 566315"/>
              <a:gd name="connsiteY23" fmla="*/ 283208 h 533622"/>
              <a:gd name="connsiteX24" fmla="*/ 264989 w 566315"/>
              <a:gd name="connsiteY24" fmla="*/ 300169 h 533622"/>
              <a:gd name="connsiteX25" fmla="*/ 281949 w 566315"/>
              <a:gd name="connsiteY25" fmla="*/ 283208 h 533622"/>
              <a:gd name="connsiteX26" fmla="*/ 281949 w 566315"/>
              <a:gd name="connsiteY26" fmla="*/ 225254 h 533622"/>
              <a:gd name="connsiteX27" fmla="*/ 332951 w 566315"/>
              <a:gd name="connsiteY27" fmla="*/ 292667 h 533622"/>
              <a:gd name="connsiteX28" fmla="*/ 342333 w 566315"/>
              <a:gd name="connsiteY28" fmla="*/ 298613 h 533622"/>
              <a:gd name="connsiteX29" fmla="*/ 343447 w 566315"/>
              <a:gd name="connsiteY29" fmla="*/ 298994 h 533622"/>
              <a:gd name="connsiteX30" fmla="*/ 344532 w 566315"/>
              <a:gd name="connsiteY30" fmla="*/ 299213 h 533622"/>
              <a:gd name="connsiteX31" fmla="*/ 349266 w 566315"/>
              <a:gd name="connsiteY31" fmla="*/ 300169 h 533622"/>
              <a:gd name="connsiteX32" fmla="*/ 366227 w 566315"/>
              <a:gd name="connsiteY32" fmla="*/ 283208 h 533622"/>
              <a:gd name="connsiteX33" fmla="*/ 366227 w 566315"/>
              <a:gd name="connsiteY33" fmla="*/ 173720 h 533622"/>
              <a:gd name="connsiteX34" fmla="*/ 349266 w 566315"/>
              <a:gd name="connsiteY34" fmla="*/ 156760 h 533622"/>
              <a:gd name="connsiteX35" fmla="*/ 332306 w 566315"/>
              <a:gd name="connsiteY35" fmla="*/ 173720 h 533622"/>
              <a:gd name="connsiteX36" fmla="*/ 332306 w 566315"/>
              <a:gd name="connsiteY36" fmla="*/ 235594 h 533622"/>
              <a:gd name="connsiteX37" fmla="*/ 284027 w 566315"/>
              <a:gd name="connsiteY37" fmla="*/ 171779 h 533622"/>
              <a:gd name="connsiteX38" fmla="*/ 281021 w 566315"/>
              <a:gd name="connsiteY38" fmla="*/ 169122 h 533622"/>
              <a:gd name="connsiteX39" fmla="*/ 264989 w 566315"/>
              <a:gd name="connsiteY39" fmla="*/ 156760 h 533622"/>
              <a:gd name="connsiteX40" fmla="*/ 214632 w 566315"/>
              <a:gd name="connsiteY40" fmla="*/ 156760 h 533622"/>
              <a:gd name="connsiteX41" fmla="*/ 197672 w 566315"/>
              <a:gd name="connsiteY41" fmla="*/ 173720 h 533622"/>
              <a:gd name="connsiteX42" fmla="*/ 197672 w 566315"/>
              <a:gd name="connsiteY42" fmla="*/ 283208 h 533622"/>
              <a:gd name="connsiteX43" fmla="*/ 214632 w 566315"/>
              <a:gd name="connsiteY43" fmla="*/ 300169 h 533622"/>
              <a:gd name="connsiteX44" fmla="*/ 231592 w 566315"/>
              <a:gd name="connsiteY44" fmla="*/ 283208 h 533622"/>
              <a:gd name="connsiteX45" fmla="*/ 231592 w 566315"/>
              <a:gd name="connsiteY45" fmla="*/ 173720 h 533622"/>
              <a:gd name="connsiteX46" fmla="*/ 214632 w 566315"/>
              <a:gd name="connsiteY46" fmla="*/ 156760 h 533622"/>
              <a:gd name="connsiteX47" fmla="*/ 117154 w 566315"/>
              <a:gd name="connsiteY47" fmla="*/ 156760 h 533622"/>
              <a:gd name="connsiteX48" fmla="*/ 100194 w 566315"/>
              <a:gd name="connsiteY48" fmla="*/ 173720 h 533622"/>
              <a:gd name="connsiteX49" fmla="*/ 100194 w 566315"/>
              <a:gd name="connsiteY49" fmla="*/ 283208 h 533622"/>
              <a:gd name="connsiteX50" fmla="*/ 100395 w 566315"/>
              <a:gd name="connsiteY50" fmla="*/ 284205 h 533622"/>
              <a:gd name="connsiteX51" fmla="*/ 100194 w 566315"/>
              <a:gd name="connsiteY51" fmla="*/ 285200 h 533622"/>
              <a:gd name="connsiteX52" fmla="*/ 117154 w 566315"/>
              <a:gd name="connsiteY52" fmla="*/ 302161 h 533622"/>
              <a:gd name="connsiteX53" fmla="*/ 170864 w 566315"/>
              <a:gd name="connsiteY53" fmla="*/ 302161 h 533622"/>
              <a:gd name="connsiteX54" fmla="*/ 187825 w 566315"/>
              <a:gd name="connsiteY54" fmla="*/ 285200 h 533622"/>
              <a:gd name="connsiteX55" fmla="*/ 170864 w 566315"/>
              <a:gd name="connsiteY55" fmla="*/ 268240 h 533622"/>
              <a:gd name="connsiteX56" fmla="*/ 134114 w 566315"/>
              <a:gd name="connsiteY56" fmla="*/ 268240 h 533622"/>
              <a:gd name="connsiteX57" fmla="*/ 134114 w 566315"/>
              <a:gd name="connsiteY57" fmla="*/ 173720 h 533622"/>
              <a:gd name="connsiteX58" fmla="*/ 117154 w 566315"/>
              <a:gd name="connsiteY58" fmla="*/ 156760 h 533622"/>
              <a:gd name="connsiteX59" fmla="*/ 281580 w 566315"/>
              <a:gd name="connsiteY59" fmla="*/ 0 h 533622"/>
              <a:gd name="connsiteX60" fmla="*/ 566196 w 566315"/>
              <a:gd name="connsiteY60" fmla="*/ 207750 h 533622"/>
              <a:gd name="connsiteX61" fmla="*/ 480255 w 566315"/>
              <a:gd name="connsiteY61" fmla="*/ 390631 h 533622"/>
              <a:gd name="connsiteX62" fmla="*/ 257731 w 566315"/>
              <a:gd name="connsiteY62" fmla="*/ 527186 h 533622"/>
              <a:gd name="connsiteX63" fmla="*/ 249978 w 566315"/>
              <a:gd name="connsiteY63" fmla="*/ 455749 h 533622"/>
              <a:gd name="connsiteX64" fmla="*/ 0 w 566315"/>
              <a:gd name="connsiteY64" fmla="*/ 228639 h 533622"/>
              <a:gd name="connsiteX65" fmla="*/ 281580 w 566315"/>
              <a:gd name="connsiteY65" fmla="*/ 0 h 53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66315" h="533622">
                <a:moveTo>
                  <a:pt x="399787" y="156760"/>
                </a:moveTo>
                <a:cubicBezTo>
                  <a:pt x="390420" y="156760"/>
                  <a:pt x="382827" y="164353"/>
                  <a:pt x="382827" y="173720"/>
                </a:cubicBezTo>
                <a:lnTo>
                  <a:pt x="382827" y="283208"/>
                </a:lnTo>
                <a:cubicBezTo>
                  <a:pt x="382827" y="283546"/>
                  <a:pt x="382837" y="283882"/>
                  <a:pt x="383028" y="284205"/>
                </a:cubicBezTo>
                <a:lnTo>
                  <a:pt x="382827" y="285201"/>
                </a:lnTo>
                <a:cubicBezTo>
                  <a:pt x="382827" y="294568"/>
                  <a:pt x="390420" y="302161"/>
                  <a:pt x="399787" y="302161"/>
                </a:cubicBezTo>
                <a:lnTo>
                  <a:pt x="455000" y="302161"/>
                </a:lnTo>
                <a:cubicBezTo>
                  <a:pt x="464367" y="302161"/>
                  <a:pt x="471960" y="294568"/>
                  <a:pt x="471960" y="285201"/>
                </a:cubicBezTo>
                <a:cubicBezTo>
                  <a:pt x="471960" y="275834"/>
                  <a:pt x="464367" y="268241"/>
                  <a:pt x="455000" y="268241"/>
                </a:cubicBezTo>
                <a:lnTo>
                  <a:pt x="416747" y="268241"/>
                </a:lnTo>
                <a:lnTo>
                  <a:pt x="416747" y="249183"/>
                </a:lnTo>
                <a:lnTo>
                  <a:pt x="455000" y="249183"/>
                </a:lnTo>
                <a:cubicBezTo>
                  <a:pt x="464367" y="249183"/>
                  <a:pt x="471960" y="241590"/>
                  <a:pt x="471960" y="232223"/>
                </a:cubicBezTo>
                <a:cubicBezTo>
                  <a:pt x="471960" y="222856"/>
                  <a:pt x="464367" y="215263"/>
                  <a:pt x="455000" y="215263"/>
                </a:cubicBezTo>
                <a:lnTo>
                  <a:pt x="416747" y="215263"/>
                </a:lnTo>
                <a:lnTo>
                  <a:pt x="416747" y="190680"/>
                </a:lnTo>
                <a:lnTo>
                  <a:pt x="455000" y="190680"/>
                </a:lnTo>
                <a:cubicBezTo>
                  <a:pt x="464367" y="190680"/>
                  <a:pt x="471960" y="183087"/>
                  <a:pt x="471960" y="173720"/>
                </a:cubicBezTo>
                <a:cubicBezTo>
                  <a:pt x="471960" y="164353"/>
                  <a:pt x="464367" y="156760"/>
                  <a:pt x="455000" y="156760"/>
                </a:cubicBezTo>
                <a:lnTo>
                  <a:pt x="399788" y="156760"/>
                </a:lnTo>
                <a:lnTo>
                  <a:pt x="399787" y="156760"/>
                </a:lnTo>
                <a:close/>
                <a:moveTo>
                  <a:pt x="264989" y="156760"/>
                </a:moveTo>
                <a:cubicBezTo>
                  <a:pt x="255622" y="156760"/>
                  <a:pt x="248029" y="164353"/>
                  <a:pt x="248029" y="173720"/>
                </a:cubicBezTo>
                <a:lnTo>
                  <a:pt x="248029" y="283208"/>
                </a:lnTo>
                <a:cubicBezTo>
                  <a:pt x="248029" y="292575"/>
                  <a:pt x="255622" y="300169"/>
                  <a:pt x="264989" y="300169"/>
                </a:cubicBezTo>
                <a:cubicBezTo>
                  <a:pt x="274356" y="300169"/>
                  <a:pt x="281949" y="292575"/>
                  <a:pt x="281949" y="283208"/>
                </a:cubicBezTo>
                <a:lnTo>
                  <a:pt x="281949" y="225254"/>
                </a:lnTo>
                <a:lnTo>
                  <a:pt x="332951" y="292667"/>
                </a:lnTo>
                <a:cubicBezTo>
                  <a:pt x="335361" y="295853"/>
                  <a:pt x="338678" y="297948"/>
                  <a:pt x="342333" y="298613"/>
                </a:cubicBezTo>
                <a:cubicBezTo>
                  <a:pt x="342662" y="298840"/>
                  <a:pt x="343027" y="298989"/>
                  <a:pt x="343447" y="298994"/>
                </a:cubicBezTo>
                <a:cubicBezTo>
                  <a:pt x="343789" y="299184"/>
                  <a:pt x="344156" y="299239"/>
                  <a:pt x="344532" y="299213"/>
                </a:cubicBezTo>
                <a:lnTo>
                  <a:pt x="349266" y="300169"/>
                </a:lnTo>
                <a:cubicBezTo>
                  <a:pt x="358633" y="300169"/>
                  <a:pt x="366227" y="292575"/>
                  <a:pt x="366227" y="283208"/>
                </a:cubicBezTo>
                <a:lnTo>
                  <a:pt x="366227" y="173720"/>
                </a:lnTo>
                <a:cubicBezTo>
                  <a:pt x="366227" y="164353"/>
                  <a:pt x="358633" y="156760"/>
                  <a:pt x="349266" y="156760"/>
                </a:cubicBezTo>
                <a:cubicBezTo>
                  <a:pt x="339900" y="156760"/>
                  <a:pt x="332306" y="164353"/>
                  <a:pt x="332306" y="173720"/>
                </a:cubicBezTo>
                <a:lnTo>
                  <a:pt x="332306" y="235594"/>
                </a:lnTo>
                <a:lnTo>
                  <a:pt x="284027" y="171779"/>
                </a:lnTo>
                <a:cubicBezTo>
                  <a:pt x="283194" y="170678"/>
                  <a:pt x="282252" y="169706"/>
                  <a:pt x="281021" y="169122"/>
                </a:cubicBezTo>
                <a:cubicBezTo>
                  <a:pt x="279266" y="161951"/>
                  <a:pt x="272734" y="156760"/>
                  <a:pt x="264989" y="156760"/>
                </a:cubicBezTo>
                <a:close/>
                <a:moveTo>
                  <a:pt x="214632" y="156760"/>
                </a:moveTo>
                <a:cubicBezTo>
                  <a:pt x="205265" y="156760"/>
                  <a:pt x="197672" y="164353"/>
                  <a:pt x="197672" y="173720"/>
                </a:cubicBezTo>
                <a:lnTo>
                  <a:pt x="197672" y="283208"/>
                </a:lnTo>
                <a:cubicBezTo>
                  <a:pt x="197672" y="292575"/>
                  <a:pt x="205265" y="300169"/>
                  <a:pt x="214632" y="300169"/>
                </a:cubicBezTo>
                <a:cubicBezTo>
                  <a:pt x="223999" y="300169"/>
                  <a:pt x="231592" y="292575"/>
                  <a:pt x="231592" y="283208"/>
                </a:cubicBezTo>
                <a:lnTo>
                  <a:pt x="231592" y="173720"/>
                </a:lnTo>
                <a:cubicBezTo>
                  <a:pt x="231592" y="164353"/>
                  <a:pt x="223999" y="156760"/>
                  <a:pt x="214632" y="156760"/>
                </a:cubicBezTo>
                <a:close/>
                <a:moveTo>
                  <a:pt x="117154" y="156760"/>
                </a:moveTo>
                <a:cubicBezTo>
                  <a:pt x="107787" y="156760"/>
                  <a:pt x="100194" y="164353"/>
                  <a:pt x="100194" y="173720"/>
                </a:cubicBezTo>
                <a:lnTo>
                  <a:pt x="100194" y="283208"/>
                </a:lnTo>
                <a:cubicBezTo>
                  <a:pt x="100194" y="283546"/>
                  <a:pt x="100204" y="283882"/>
                  <a:pt x="100395" y="284205"/>
                </a:cubicBezTo>
                <a:lnTo>
                  <a:pt x="100194" y="285200"/>
                </a:lnTo>
                <a:cubicBezTo>
                  <a:pt x="100194" y="294567"/>
                  <a:pt x="107787" y="302161"/>
                  <a:pt x="117154" y="302161"/>
                </a:cubicBezTo>
                <a:lnTo>
                  <a:pt x="170864" y="302161"/>
                </a:lnTo>
                <a:cubicBezTo>
                  <a:pt x="180231" y="302161"/>
                  <a:pt x="187825" y="294567"/>
                  <a:pt x="187825" y="285200"/>
                </a:cubicBezTo>
                <a:cubicBezTo>
                  <a:pt x="187825" y="275834"/>
                  <a:pt x="180231" y="268240"/>
                  <a:pt x="170864" y="268240"/>
                </a:cubicBezTo>
                <a:lnTo>
                  <a:pt x="134114" y="268240"/>
                </a:lnTo>
                <a:lnTo>
                  <a:pt x="134114" y="173720"/>
                </a:lnTo>
                <a:cubicBezTo>
                  <a:pt x="134114" y="164353"/>
                  <a:pt x="126521" y="156760"/>
                  <a:pt x="117154" y="156760"/>
                </a:cubicBezTo>
                <a:close/>
                <a:moveTo>
                  <a:pt x="281580" y="0"/>
                </a:moveTo>
                <a:cubicBezTo>
                  <a:pt x="436152" y="601"/>
                  <a:pt x="561043" y="105819"/>
                  <a:pt x="566196" y="207750"/>
                </a:cubicBezTo>
                <a:cubicBezTo>
                  <a:pt x="568695" y="310611"/>
                  <a:pt x="531666" y="337392"/>
                  <a:pt x="480255" y="390631"/>
                </a:cubicBezTo>
                <a:cubicBezTo>
                  <a:pt x="412554" y="454576"/>
                  <a:pt x="256704" y="560853"/>
                  <a:pt x="257731" y="527186"/>
                </a:cubicBezTo>
                <a:cubicBezTo>
                  <a:pt x="258231" y="506785"/>
                  <a:pt x="277512" y="463818"/>
                  <a:pt x="249978" y="455749"/>
                </a:cubicBezTo>
                <a:cubicBezTo>
                  <a:pt x="109337" y="443096"/>
                  <a:pt x="0" y="346236"/>
                  <a:pt x="0" y="228639"/>
                </a:cubicBezTo>
                <a:cubicBezTo>
                  <a:pt x="0" y="102366"/>
                  <a:pt x="126068" y="0"/>
                  <a:pt x="2815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6" name="Rounded Rectangle 5">
            <a:extLst>
              <a:ext uri="{FF2B5EF4-FFF2-40B4-BE49-F238E27FC236}">
                <a16:creationId xmlns="" xmlns:a16="http://schemas.microsoft.com/office/drawing/2014/main" id="{DC87DC00-92AD-49D7-8EAA-F2775DE6D90C}"/>
              </a:ext>
            </a:extLst>
          </p:cNvPr>
          <p:cNvSpPr>
            <a:spLocks noChangeAspect="1"/>
          </p:cNvSpPr>
          <p:nvPr/>
        </p:nvSpPr>
        <p:spPr>
          <a:xfrm>
            <a:off x="8942403" y="5140886"/>
            <a:ext cx="314168" cy="314133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330865" y="1988701"/>
                </a:moveTo>
                <a:lnTo>
                  <a:pt x="330865" y="3294924"/>
                </a:lnTo>
                <a:cubicBezTo>
                  <a:pt x="330865" y="3484431"/>
                  <a:pt x="484490" y="3638056"/>
                  <a:pt x="673997" y="3638056"/>
                </a:cubicBezTo>
                <a:lnTo>
                  <a:pt x="3286444" y="3638056"/>
                </a:lnTo>
                <a:cubicBezTo>
                  <a:pt x="3475951" y="3638056"/>
                  <a:pt x="3629576" y="3484431"/>
                  <a:pt x="3629576" y="3294924"/>
                </a:cubicBezTo>
                <a:lnTo>
                  <a:pt x="3629576" y="1988701"/>
                </a:lnTo>
                <a:lnTo>
                  <a:pt x="3007776" y="1988701"/>
                </a:lnTo>
                <a:cubicBezTo>
                  <a:pt x="3003504" y="2552442"/>
                  <a:pt x="2545062" y="3007995"/>
                  <a:pt x="1980221" y="3007995"/>
                </a:cubicBezTo>
                <a:cubicBezTo>
                  <a:pt x="1415380" y="3007995"/>
                  <a:pt x="956938" y="2552442"/>
                  <a:pt x="952666" y="1988701"/>
                </a:cubicBezTo>
                <a:close/>
                <a:moveTo>
                  <a:pt x="1980221" y="1247520"/>
                </a:moveTo>
                <a:cubicBezTo>
                  <a:pt x="1575683" y="1247520"/>
                  <a:pt x="1247740" y="1575463"/>
                  <a:pt x="1247740" y="1980001"/>
                </a:cubicBezTo>
                <a:cubicBezTo>
                  <a:pt x="1247740" y="2384539"/>
                  <a:pt x="1575683" y="2712482"/>
                  <a:pt x="1980221" y="2712482"/>
                </a:cubicBezTo>
                <a:cubicBezTo>
                  <a:pt x="2384759" y="2712482"/>
                  <a:pt x="2712702" y="2384539"/>
                  <a:pt x="2712702" y="1980001"/>
                </a:cubicBezTo>
                <a:cubicBezTo>
                  <a:pt x="2712702" y="1575463"/>
                  <a:pt x="2384759" y="1247520"/>
                  <a:pt x="1980221" y="1247520"/>
                </a:cubicBezTo>
                <a:close/>
                <a:moveTo>
                  <a:pt x="3164915" y="346755"/>
                </a:moveTo>
                <a:cubicBezTo>
                  <a:pt x="3096058" y="346755"/>
                  <a:pt x="3040238" y="402575"/>
                  <a:pt x="3040238" y="471432"/>
                </a:cubicBezTo>
                <a:lnTo>
                  <a:pt x="3040238" y="733595"/>
                </a:lnTo>
                <a:cubicBezTo>
                  <a:pt x="3040238" y="802452"/>
                  <a:pt x="3096058" y="858272"/>
                  <a:pt x="3164915" y="858272"/>
                </a:cubicBezTo>
                <a:lnTo>
                  <a:pt x="3427135" y="858272"/>
                </a:lnTo>
                <a:cubicBezTo>
                  <a:pt x="3495992" y="858272"/>
                  <a:pt x="3551812" y="802452"/>
                  <a:pt x="3551812" y="733595"/>
                </a:cubicBezTo>
                <a:lnTo>
                  <a:pt x="3551812" y="471432"/>
                </a:lnTo>
                <a:cubicBezTo>
                  <a:pt x="3551812" y="402575"/>
                  <a:pt x="3495992" y="346755"/>
                  <a:pt x="3427135" y="34675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7" name="Rounded Rectangle 3">
            <a:extLst>
              <a:ext uri="{FF2B5EF4-FFF2-40B4-BE49-F238E27FC236}">
                <a16:creationId xmlns="" xmlns:a16="http://schemas.microsoft.com/office/drawing/2014/main" id="{499F2C02-A73D-4F69-AF80-FE64BFF560F5}"/>
              </a:ext>
            </a:extLst>
          </p:cNvPr>
          <p:cNvSpPr/>
          <p:nvPr/>
        </p:nvSpPr>
        <p:spPr>
          <a:xfrm>
            <a:off x="6457379" y="2003294"/>
            <a:ext cx="314203" cy="302811"/>
          </a:xfrm>
          <a:custGeom>
            <a:avLst/>
            <a:gdLst/>
            <a:ahLst/>
            <a:cxnLst/>
            <a:rect l="l" t="t" r="r" b="b"/>
            <a:pathLst>
              <a:path w="3960000" h="3816424">
                <a:moveTo>
                  <a:pt x="1632916" y="1505594"/>
                </a:moveTo>
                <a:lnTo>
                  <a:pt x="2327086" y="1908213"/>
                </a:lnTo>
                <a:lnTo>
                  <a:pt x="1632916" y="2310831"/>
                </a:lnTo>
                <a:close/>
                <a:moveTo>
                  <a:pt x="1098809" y="972108"/>
                </a:moveTo>
                <a:cubicBezTo>
                  <a:pt x="829868" y="972108"/>
                  <a:pt x="611848" y="1190128"/>
                  <a:pt x="611848" y="1459069"/>
                </a:cubicBezTo>
                <a:lnTo>
                  <a:pt x="611848" y="2357355"/>
                </a:lnTo>
                <a:cubicBezTo>
                  <a:pt x="611848" y="2626296"/>
                  <a:pt x="829868" y="2844316"/>
                  <a:pt x="1098809" y="2844316"/>
                </a:cubicBezTo>
                <a:lnTo>
                  <a:pt x="2861191" y="2844316"/>
                </a:lnTo>
                <a:cubicBezTo>
                  <a:pt x="3130132" y="2844316"/>
                  <a:pt x="3348152" y="2626296"/>
                  <a:pt x="3348152" y="2357355"/>
                </a:cubicBezTo>
                <a:lnTo>
                  <a:pt x="3348152" y="1459069"/>
                </a:lnTo>
                <a:cubicBezTo>
                  <a:pt x="3348152" y="1190128"/>
                  <a:pt x="3130132" y="972108"/>
                  <a:pt x="2861191" y="972108"/>
                </a:cubicBezTo>
                <a:close/>
                <a:moveTo>
                  <a:pt x="747408" y="0"/>
                </a:moveTo>
                <a:lnTo>
                  <a:pt x="3212592" y="0"/>
                </a:lnTo>
                <a:cubicBezTo>
                  <a:pt x="3625374" y="0"/>
                  <a:pt x="3960000" y="334626"/>
                  <a:pt x="3960000" y="747408"/>
                </a:cubicBezTo>
                <a:lnTo>
                  <a:pt x="3960000" y="3069016"/>
                </a:lnTo>
                <a:cubicBezTo>
                  <a:pt x="3960000" y="3481798"/>
                  <a:pt x="3625374" y="3816424"/>
                  <a:pt x="3212592" y="3816424"/>
                </a:cubicBezTo>
                <a:lnTo>
                  <a:pt x="747408" y="3816424"/>
                </a:lnTo>
                <a:cubicBezTo>
                  <a:pt x="334626" y="3816424"/>
                  <a:pt x="0" y="3481798"/>
                  <a:pt x="0" y="3069016"/>
                </a:cubicBezTo>
                <a:lnTo>
                  <a:pt x="0" y="747408"/>
                </a:lnTo>
                <a:cubicBezTo>
                  <a:pt x="0" y="334626"/>
                  <a:pt x="334626" y="0"/>
                  <a:pt x="7474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8" name="Rectangle 1">
            <a:extLst>
              <a:ext uri="{FF2B5EF4-FFF2-40B4-BE49-F238E27FC236}">
                <a16:creationId xmlns="" xmlns:a16="http://schemas.microsoft.com/office/drawing/2014/main" id="{D3FF5E47-5E30-4995-8150-AA20DDDC0CA5}"/>
              </a:ext>
            </a:extLst>
          </p:cNvPr>
          <p:cNvSpPr>
            <a:spLocks noChangeAspect="1"/>
          </p:cNvSpPr>
          <p:nvPr/>
        </p:nvSpPr>
        <p:spPr>
          <a:xfrm>
            <a:off x="9388304" y="633918"/>
            <a:ext cx="314168" cy="245622"/>
          </a:xfrm>
          <a:custGeom>
            <a:avLst/>
            <a:gdLst/>
            <a:ahLst/>
            <a:cxnLst/>
            <a:rect l="l" t="t" r="r" b="b"/>
            <a:pathLst>
              <a:path w="3960440" h="3096344">
                <a:moveTo>
                  <a:pt x="2420728" y="924699"/>
                </a:moveTo>
                <a:lnTo>
                  <a:pt x="3404007" y="2376264"/>
                </a:lnTo>
                <a:lnTo>
                  <a:pt x="2464506" y="2376264"/>
                </a:lnTo>
                <a:lnTo>
                  <a:pt x="1437447" y="2376264"/>
                </a:lnTo>
                <a:lnTo>
                  <a:pt x="690242" y="2376264"/>
                </a:lnTo>
                <a:lnTo>
                  <a:pt x="1577375" y="1374065"/>
                </a:lnTo>
                <a:lnTo>
                  <a:pt x="1882688" y="1718980"/>
                </a:lnTo>
                <a:close/>
                <a:moveTo>
                  <a:pt x="1093974" y="613224"/>
                </a:moveTo>
                <a:cubicBezTo>
                  <a:pt x="1292819" y="613224"/>
                  <a:pt x="1454014" y="774419"/>
                  <a:pt x="1454014" y="973264"/>
                </a:cubicBezTo>
                <a:cubicBezTo>
                  <a:pt x="1454014" y="1172109"/>
                  <a:pt x="1292819" y="1333304"/>
                  <a:pt x="1093974" y="1333304"/>
                </a:cubicBezTo>
                <a:cubicBezTo>
                  <a:pt x="895129" y="1333304"/>
                  <a:pt x="733934" y="1172109"/>
                  <a:pt x="733934" y="973264"/>
                </a:cubicBezTo>
                <a:cubicBezTo>
                  <a:pt x="733934" y="774419"/>
                  <a:pt x="895129" y="613224"/>
                  <a:pt x="1093974" y="613224"/>
                </a:cubicBezTo>
                <a:close/>
                <a:moveTo>
                  <a:pt x="396044" y="396044"/>
                </a:moveTo>
                <a:lnTo>
                  <a:pt x="396044" y="2700300"/>
                </a:lnTo>
                <a:lnTo>
                  <a:pt x="3564396" y="2700300"/>
                </a:lnTo>
                <a:lnTo>
                  <a:pt x="3564396" y="396044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9" name="Rounded Rectangle 7">
            <a:extLst>
              <a:ext uri="{FF2B5EF4-FFF2-40B4-BE49-F238E27FC236}">
                <a16:creationId xmlns="" xmlns:a16="http://schemas.microsoft.com/office/drawing/2014/main" id="{0FC19649-34A5-46DD-BAEA-5C0EEF64B5A1}"/>
              </a:ext>
            </a:extLst>
          </p:cNvPr>
          <p:cNvSpPr>
            <a:spLocks noChangeAspect="1"/>
          </p:cNvSpPr>
          <p:nvPr/>
        </p:nvSpPr>
        <p:spPr>
          <a:xfrm>
            <a:off x="8372328" y="711009"/>
            <a:ext cx="314168" cy="314133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64687" y="782779"/>
                </a:moveTo>
                <a:cubicBezTo>
                  <a:pt x="2512183" y="782779"/>
                  <a:pt x="2307488" y="987475"/>
                  <a:pt x="2307487" y="1239980"/>
                </a:cubicBezTo>
                <a:cubicBezTo>
                  <a:pt x="2307487" y="1241985"/>
                  <a:pt x="2307500" y="1243987"/>
                  <a:pt x="2308092" y="1245978"/>
                </a:cubicBezTo>
                <a:lnTo>
                  <a:pt x="1570677" y="1632536"/>
                </a:lnTo>
                <a:cubicBezTo>
                  <a:pt x="1488749" y="1552118"/>
                  <a:pt x="1376387" y="1502860"/>
                  <a:pt x="1252520" y="1502859"/>
                </a:cubicBezTo>
                <a:cubicBezTo>
                  <a:pt x="1000014" y="1502859"/>
                  <a:pt x="795319" y="1707555"/>
                  <a:pt x="795319" y="1960060"/>
                </a:cubicBezTo>
                <a:cubicBezTo>
                  <a:pt x="795319" y="2212565"/>
                  <a:pt x="1000014" y="2417260"/>
                  <a:pt x="1252520" y="2417260"/>
                </a:cubicBezTo>
                <a:cubicBezTo>
                  <a:pt x="1361432" y="2417260"/>
                  <a:pt x="1461449" y="2379178"/>
                  <a:pt x="1538674" y="2313987"/>
                </a:cubicBezTo>
                <a:lnTo>
                  <a:pt x="2308734" y="2717656"/>
                </a:lnTo>
                <a:cubicBezTo>
                  <a:pt x="2314220" y="2964461"/>
                  <a:pt x="2516327" y="3162492"/>
                  <a:pt x="2764688" y="3162492"/>
                </a:cubicBezTo>
                <a:cubicBezTo>
                  <a:pt x="3017192" y="3162492"/>
                  <a:pt x="3221888" y="2957797"/>
                  <a:pt x="3221887" y="2705292"/>
                </a:cubicBezTo>
                <a:cubicBezTo>
                  <a:pt x="3221887" y="2452786"/>
                  <a:pt x="3017192" y="2248092"/>
                  <a:pt x="2764688" y="2248092"/>
                </a:cubicBezTo>
                <a:cubicBezTo>
                  <a:pt x="2638870" y="2248092"/>
                  <a:pt x="2524924" y="2298913"/>
                  <a:pt x="2442337" y="2381228"/>
                </a:cubicBezTo>
                <a:lnTo>
                  <a:pt x="1706164" y="1995322"/>
                </a:lnTo>
                <a:lnTo>
                  <a:pt x="1709074" y="1966451"/>
                </a:lnTo>
                <a:lnTo>
                  <a:pt x="2455698" y="1575067"/>
                </a:lnTo>
                <a:cubicBezTo>
                  <a:pt x="2536225" y="1651261"/>
                  <a:pt x="2645094" y="1697180"/>
                  <a:pt x="2764687" y="1697179"/>
                </a:cubicBezTo>
                <a:cubicBezTo>
                  <a:pt x="3017193" y="1697180"/>
                  <a:pt x="3221887" y="1492485"/>
                  <a:pt x="3221888" y="1239980"/>
                </a:cubicBezTo>
                <a:cubicBezTo>
                  <a:pt x="3221887" y="987475"/>
                  <a:pt x="3017193" y="782779"/>
                  <a:pt x="2764687" y="782779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1" name="Trapezoid 3">
            <a:extLst>
              <a:ext uri="{FF2B5EF4-FFF2-40B4-BE49-F238E27FC236}">
                <a16:creationId xmlns="" xmlns:a16="http://schemas.microsoft.com/office/drawing/2014/main" id="{40AD520A-32E1-4F5E-B5E9-47449920BAEB}"/>
              </a:ext>
            </a:extLst>
          </p:cNvPr>
          <p:cNvSpPr>
            <a:spLocks noChangeAspect="1"/>
          </p:cNvSpPr>
          <p:nvPr/>
        </p:nvSpPr>
        <p:spPr>
          <a:xfrm>
            <a:off x="6849479" y="3058370"/>
            <a:ext cx="308256" cy="314168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2" name="Rounded Rectangle 8">
            <a:extLst>
              <a:ext uri="{FF2B5EF4-FFF2-40B4-BE49-F238E27FC236}">
                <a16:creationId xmlns="" xmlns:a16="http://schemas.microsoft.com/office/drawing/2014/main" id="{68709DCD-8BF1-4BCF-B209-AA30F35B3C6D}"/>
              </a:ext>
            </a:extLst>
          </p:cNvPr>
          <p:cNvSpPr/>
          <p:nvPr/>
        </p:nvSpPr>
        <p:spPr>
          <a:xfrm>
            <a:off x="7199204" y="5682837"/>
            <a:ext cx="314168" cy="31416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23924" y="666561"/>
                </a:moveTo>
                <a:cubicBezTo>
                  <a:pt x="2712585" y="666561"/>
                  <a:pt x="2701603" y="668088"/>
                  <a:pt x="2691750" y="673056"/>
                </a:cubicBezTo>
                <a:lnTo>
                  <a:pt x="2656848" y="673413"/>
                </a:lnTo>
                <a:lnTo>
                  <a:pt x="1433848" y="933370"/>
                </a:lnTo>
                <a:cubicBezTo>
                  <a:pt x="1393875" y="941867"/>
                  <a:pt x="1362077" y="967781"/>
                  <a:pt x="1346376" y="1002337"/>
                </a:cubicBezTo>
                <a:cubicBezTo>
                  <a:pt x="1331078" y="1020672"/>
                  <a:pt x="1323217" y="1044404"/>
                  <a:pt x="1323217" y="1069971"/>
                </a:cubicBezTo>
                <a:lnTo>
                  <a:pt x="1323217" y="2547593"/>
                </a:lnTo>
                <a:cubicBezTo>
                  <a:pt x="1271037" y="2529901"/>
                  <a:pt x="1213870" y="2520528"/>
                  <a:pt x="1154017" y="2520528"/>
                </a:cubicBezTo>
                <a:cubicBezTo>
                  <a:pt x="901512" y="2520528"/>
                  <a:pt x="696817" y="2687354"/>
                  <a:pt x="696817" y="2893144"/>
                </a:cubicBezTo>
                <a:cubicBezTo>
                  <a:pt x="696817" y="3098934"/>
                  <a:pt x="901512" y="3265760"/>
                  <a:pt x="1154017" y="3265760"/>
                </a:cubicBezTo>
                <a:cubicBezTo>
                  <a:pt x="1406522" y="3265760"/>
                  <a:pt x="1611217" y="3098934"/>
                  <a:pt x="1611217" y="2893144"/>
                </a:cubicBezTo>
                <a:cubicBezTo>
                  <a:pt x="1611217" y="2882349"/>
                  <a:pt x="1610654" y="2871660"/>
                  <a:pt x="1607283" y="2861334"/>
                </a:cubicBezTo>
                <a:lnTo>
                  <a:pt x="1611217" y="2841845"/>
                </a:lnTo>
                <a:lnTo>
                  <a:pt x="1611217" y="1521342"/>
                </a:lnTo>
                <a:lnTo>
                  <a:pt x="2600320" y="1311101"/>
                </a:lnTo>
                <a:lnTo>
                  <a:pt x="2600320" y="2327965"/>
                </a:lnTo>
                <a:cubicBezTo>
                  <a:pt x="2547472" y="2309959"/>
                  <a:pt x="2489516" y="2300312"/>
                  <a:pt x="2428795" y="2300312"/>
                </a:cubicBezTo>
                <a:cubicBezTo>
                  <a:pt x="2176290" y="2300312"/>
                  <a:pt x="1971595" y="2467138"/>
                  <a:pt x="1971595" y="2672928"/>
                </a:cubicBezTo>
                <a:cubicBezTo>
                  <a:pt x="1971595" y="2878718"/>
                  <a:pt x="2176290" y="3045544"/>
                  <a:pt x="2428795" y="3045544"/>
                </a:cubicBezTo>
                <a:cubicBezTo>
                  <a:pt x="2675391" y="3045544"/>
                  <a:pt x="2876388" y="2886436"/>
                  <a:pt x="2884224" y="2687245"/>
                </a:cubicBezTo>
                <a:lnTo>
                  <a:pt x="2888320" y="2666957"/>
                </a:lnTo>
                <a:lnTo>
                  <a:pt x="2888320" y="790165"/>
                </a:lnTo>
                <a:cubicBezTo>
                  <a:pt x="2888320" y="721900"/>
                  <a:pt x="2832981" y="666561"/>
                  <a:pt x="2764716" y="666561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3" name="Rounded Rectangle 1">
            <a:extLst>
              <a:ext uri="{FF2B5EF4-FFF2-40B4-BE49-F238E27FC236}">
                <a16:creationId xmlns="" xmlns:a16="http://schemas.microsoft.com/office/drawing/2014/main" id="{8537F3C3-51F3-47EB-A896-DF470D108F87}"/>
              </a:ext>
            </a:extLst>
          </p:cNvPr>
          <p:cNvSpPr>
            <a:spLocks noChangeAspect="1"/>
          </p:cNvSpPr>
          <p:nvPr/>
        </p:nvSpPr>
        <p:spPr>
          <a:xfrm>
            <a:off x="5495889" y="2696603"/>
            <a:ext cx="314168" cy="264123"/>
          </a:xfrm>
          <a:custGeom>
            <a:avLst/>
            <a:gdLst/>
            <a:ahLst/>
            <a:cxnLst/>
            <a:rect l="l" t="t" r="r" b="b"/>
            <a:pathLst>
              <a:path w="3985089" h="3350285">
                <a:moveTo>
                  <a:pt x="1489879" y="1687056"/>
                </a:moveTo>
                <a:cubicBezTo>
                  <a:pt x="1413602" y="1687056"/>
                  <a:pt x="1351768" y="1748890"/>
                  <a:pt x="1351768" y="1825167"/>
                </a:cubicBezTo>
                <a:lnTo>
                  <a:pt x="1351768" y="1828965"/>
                </a:lnTo>
                <a:cubicBezTo>
                  <a:pt x="1351768" y="1905242"/>
                  <a:pt x="1413602" y="1967076"/>
                  <a:pt x="1489879" y="1967076"/>
                </a:cubicBezTo>
                <a:lnTo>
                  <a:pt x="1717713" y="1967076"/>
                </a:lnTo>
                <a:cubicBezTo>
                  <a:pt x="1793990" y="1967076"/>
                  <a:pt x="1855824" y="1905242"/>
                  <a:pt x="1855824" y="1828965"/>
                </a:cubicBezTo>
                <a:lnTo>
                  <a:pt x="1855824" y="1825167"/>
                </a:lnTo>
                <a:cubicBezTo>
                  <a:pt x="1855824" y="1748890"/>
                  <a:pt x="1793990" y="1687056"/>
                  <a:pt x="1717713" y="1687056"/>
                </a:cubicBezTo>
                <a:close/>
                <a:moveTo>
                  <a:pt x="2281462" y="1675141"/>
                </a:moveTo>
                <a:cubicBezTo>
                  <a:pt x="2205185" y="1675141"/>
                  <a:pt x="2143351" y="1736975"/>
                  <a:pt x="2143351" y="1813252"/>
                </a:cubicBezTo>
                <a:lnTo>
                  <a:pt x="2143351" y="1817050"/>
                </a:lnTo>
                <a:cubicBezTo>
                  <a:pt x="2143351" y="1893327"/>
                  <a:pt x="2205185" y="1955161"/>
                  <a:pt x="2281462" y="1955161"/>
                </a:cubicBezTo>
                <a:lnTo>
                  <a:pt x="2509296" y="1955161"/>
                </a:lnTo>
                <a:cubicBezTo>
                  <a:pt x="2585573" y="1955161"/>
                  <a:pt x="2647407" y="1893327"/>
                  <a:pt x="2647407" y="1817050"/>
                </a:cubicBezTo>
                <a:lnTo>
                  <a:pt x="2647407" y="1813252"/>
                </a:lnTo>
                <a:cubicBezTo>
                  <a:pt x="2647407" y="1736975"/>
                  <a:pt x="2585573" y="1675141"/>
                  <a:pt x="2509296" y="1675141"/>
                </a:cubicBezTo>
                <a:close/>
                <a:moveTo>
                  <a:pt x="2837535" y="1159396"/>
                </a:moveTo>
                <a:cubicBezTo>
                  <a:pt x="2731595" y="1159396"/>
                  <a:pt x="2645713" y="1245278"/>
                  <a:pt x="2645713" y="1351218"/>
                </a:cubicBezTo>
                <a:cubicBezTo>
                  <a:pt x="2645713" y="1457158"/>
                  <a:pt x="2731595" y="1543040"/>
                  <a:pt x="2837535" y="1543040"/>
                </a:cubicBezTo>
                <a:cubicBezTo>
                  <a:pt x="2943475" y="1543040"/>
                  <a:pt x="3029357" y="1457158"/>
                  <a:pt x="3029357" y="1351218"/>
                </a:cubicBezTo>
                <a:cubicBezTo>
                  <a:pt x="3029357" y="1245278"/>
                  <a:pt x="2943475" y="1159396"/>
                  <a:pt x="2837535" y="1159396"/>
                </a:cubicBezTo>
                <a:close/>
                <a:moveTo>
                  <a:pt x="3235655" y="750352"/>
                </a:moveTo>
                <a:cubicBezTo>
                  <a:pt x="3129715" y="750352"/>
                  <a:pt x="3043833" y="836234"/>
                  <a:pt x="3043833" y="942174"/>
                </a:cubicBezTo>
                <a:cubicBezTo>
                  <a:pt x="3043833" y="1048114"/>
                  <a:pt x="3129715" y="1133996"/>
                  <a:pt x="3235655" y="1133996"/>
                </a:cubicBezTo>
                <a:cubicBezTo>
                  <a:pt x="3341595" y="1133996"/>
                  <a:pt x="3427477" y="1048114"/>
                  <a:pt x="3427477" y="942174"/>
                </a:cubicBezTo>
                <a:cubicBezTo>
                  <a:pt x="3427477" y="836234"/>
                  <a:pt x="3341595" y="750352"/>
                  <a:pt x="3235655" y="750352"/>
                </a:cubicBezTo>
                <a:close/>
                <a:moveTo>
                  <a:pt x="2455585" y="750352"/>
                </a:moveTo>
                <a:cubicBezTo>
                  <a:pt x="2349645" y="750352"/>
                  <a:pt x="2263763" y="836234"/>
                  <a:pt x="2263763" y="942174"/>
                </a:cubicBezTo>
                <a:cubicBezTo>
                  <a:pt x="2263763" y="1048114"/>
                  <a:pt x="2349645" y="1133996"/>
                  <a:pt x="2455585" y="1133996"/>
                </a:cubicBezTo>
                <a:cubicBezTo>
                  <a:pt x="2561525" y="1133996"/>
                  <a:pt x="2647407" y="1048114"/>
                  <a:pt x="2647407" y="942174"/>
                </a:cubicBezTo>
                <a:cubicBezTo>
                  <a:pt x="2647407" y="836234"/>
                  <a:pt x="2561525" y="750352"/>
                  <a:pt x="2455585" y="750352"/>
                </a:cubicBezTo>
                <a:close/>
                <a:moveTo>
                  <a:pt x="941776" y="640989"/>
                </a:moveTo>
                <a:lnTo>
                  <a:pt x="1181794" y="640989"/>
                </a:lnTo>
                <a:lnTo>
                  <a:pt x="1181794" y="881020"/>
                </a:lnTo>
                <a:lnTo>
                  <a:pt x="1421825" y="881020"/>
                </a:lnTo>
                <a:lnTo>
                  <a:pt x="1421825" y="1121038"/>
                </a:lnTo>
                <a:lnTo>
                  <a:pt x="1181794" y="1121038"/>
                </a:lnTo>
                <a:lnTo>
                  <a:pt x="1181794" y="1361069"/>
                </a:lnTo>
                <a:lnTo>
                  <a:pt x="941776" y="1361069"/>
                </a:lnTo>
                <a:lnTo>
                  <a:pt x="941776" y="1121038"/>
                </a:lnTo>
                <a:lnTo>
                  <a:pt x="701745" y="1121038"/>
                </a:lnTo>
                <a:lnTo>
                  <a:pt x="701745" y="881020"/>
                </a:lnTo>
                <a:lnTo>
                  <a:pt x="941776" y="881020"/>
                </a:lnTo>
                <a:close/>
                <a:moveTo>
                  <a:pt x="1061785" y="459017"/>
                </a:moveTo>
                <a:cubicBezTo>
                  <a:pt x="762440" y="459017"/>
                  <a:pt x="519773" y="701684"/>
                  <a:pt x="519773" y="1001029"/>
                </a:cubicBezTo>
                <a:cubicBezTo>
                  <a:pt x="519773" y="1300374"/>
                  <a:pt x="762440" y="1543041"/>
                  <a:pt x="1061785" y="1543041"/>
                </a:cubicBezTo>
                <a:cubicBezTo>
                  <a:pt x="1361130" y="1543041"/>
                  <a:pt x="1603797" y="1300374"/>
                  <a:pt x="1603797" y="1001029"/>
                </a:cubicBezTo>
                <a:cubicBezTo>
                  <a:pt x="1603797" y="701684"/>
                  <a:pt x="1361130" y="459017"/>
                  <a:pt x="1061785" y="459017"/>
                </a:cubicBezTo>
                <a:close/>
                <a:moveTo>
                  <a:pt x="2837535" y="359296"/>
                </a:moveTo>
                <a:cubicBezTo>
                  <a:pt x="2731595" y="359296"/>
                  <a:pt x="2645713" y="445178"/>
                  <a:pt x="2645713" y="551118"/>
                </a:cubicBezTo>
                <a:cubicBezTo>
                  <a:pt x="2645713" y="657058"/>
                  <a:pt x="2731595" y="742940"/>
                  <a:pt x="2837535" y="742940"/>
                </a:cubicBezTo>
                <a:cubicBezTo>
                  <a:pt x="2943475" y="742940"/>
                  <a:pt x="3029357" y="657058"/>
                  <a:pt x="3029357" y="551118"/>
                </a:cubicBezTo>
                <a:cubicBezTo>
                  <a:pt x="3029357" y="445178"/>
                  <a:pt x="2943475" y="359296"/>
                  <a:pt x="2837535" y="359296"/>
                </a:cubicBezTo>
                <a:close/>
                <a:moveTo>
                  <a:pt x="927799" y="0"/>
                </a:moveTo>
                <a:lnTo>
                  <a:pt x="2978398" y="0"/>
                </a:lnTo>
                <a:cubicBezTo>
                  <a:pt x="3447374" y="0"/>
                  <a:pt x="3902811" y="418280"/>
                  <a:pt x="3926614" y="887256"/>
                </a:cubicBezTo>
                <a:cubicBezTo>
                  <a:pt x="4011721" y="1784310"/>
                  <a:pt x="4065643" y="3326870"/>
                  <a:pt x="3630620" y="3349891"/>
                </a:cubicBezTo>
                <a:cubicBezTo>
                  <a:pt x="3101375" y="3362701"/>
                  <a:pt x="2778421" y="2566209"/>
                  <a:pt x="2352321" y="2174369"/>
                </a:cubicBezTo>
                <a:lnTo>
                  <a:pt x="1572952" y="2174369"/>
                </a:lnTo>
                <a:cubicBezTo>
                  <a:pt x="1161652" y="2566210"/>
                  <a:pt x="901104" y="3370635"/>
                  <a:pt x="339051" y="3349892"/>
                </a:cubicBezTo>
                <a:cubicBezTo>
                  <a:pt x="-171518" y="3349299"/>
                  <a:pt x="45251" y="1463012"/>
                  <a:pt x="48163" y="849156"/>
                </a:cubicBezTo>
                <a:cubicBezTo>
                  <a:pt x="48163" y="380180"/>
                  <a:pt x="458823" y="0"/>
                  <a:pt x="9277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4" name="Oval 2">
            <a:extLst>
              <a:ext uri="{FF2B5EF4-FFF2-40B4-BE49-F238E27FC236}">
                <a16:creationId xmlns="" xmlns:a16="http://schemas.microsoft.com/office/drawing/2014/main" id="{C80196C6-F2DA-403B-B361-7FA5367B2AD7}"/>
              </a:ext>
            </a:extLst>
          </p:cNvPr>
          <p:cNvSpPr>
            <a:spLocks noChangeAspect="1"/>
          </p:cNvSpPr>
          <p:nvPr/>
        </p:nvSpPr>
        <p:spPr>
          <a:xfrm>
            <a:off x="7733421" y="1750734"/>
            <a:ext cx="314168" cy="242760"/>
          </a:xfrm>
          <a:custGeom>
            <a:avLst/>
            <a:gdLst/>
            <a:ahLst/>
            <a:cxnLst/>
            <a:rect l="l" t="t" r="r" b="b"/>
            <a:pathLst>
              <a:path w="3949160" h="3051548">
                <a:moveTo>
                  <a:pt x="2339911" y="638678"/>
                </a:moveTo>
                <a:cubicBezTo>
                  <a:pt x="3228675" y="638678"/>
                  <a:pt x="3949160" y="1138384"/>
                  <a:pt x="3949160" y="1754802"/>
                </a:cubicBezTo>
                <a:cubicBezTo>
                  <a:pt x="3949160" y="2075792"/>
                  <a:pt x="3753790" y="2365135"/>
                  <a:pt x="3440317" y="2567662"/>
                </a:cubicBezTo>
                <a:lnTo>
                  <a:pt x="3655878" y="3051548"/>
                </a:lnTo>
                <a:lnTo>
                  <a:pt x="2882697" y="2804439"/>
                </a:lnTo>
                <a:cubicBezTo>
                  <a:pt x="2713357" y="2847946"/>
                  <a:pt x="2530504" y="2870926"/>
                  <a:pt x="2339911" y="2870926"/>
                </a:cubicBezTo>
                <a:cubicBezTo>
                  <a:pt x="1451147" y="2870926"/>
                  <a:pt x="730662" y="2371220"/>
                  <a:pt x="730662" y="1754802"/>
                </a:cubicBezTo>
                <a:cubicBezTo>
                  <a:pt x="730662" y="1138384"/>
                  <a:pt x="1451147" y="638678"/>
                  <a:pt x="2339911" y="638678"/>
                </a:cubicBezTo>
                <a:close/>
                <a:moveTo>
                  <a:pt x="1609249" y="0"/>
                </a:moveTo>
                <a:cubicBezTo>
                  <a:pt x="2214487" y="0"/>
                  <a:pt x="2741687" y="231736"/>
                  <a:pt x="3015976" y="574644"/>
                </a:cubicBezTo>
                <a:cubicBezTo>
                  <a:pt x="2789246" y="488504"/>
                  <a:pt x="2533611" y="440957"/>
                  <a:pt x="2263344" y="440957"/>
                </a:cubicBezTo>
                <a:cubicBezTo>
                  <a:pt x="1318096" y="440957"/>
                  <a:pt x="551821" y="1022559"/>
                  <a:pt x="551821" y="1740001"/>
                </a:cubicBezTo>
                <a:cubicBezTo>
                  <a:pt x="551821" y="1819940"/>
                  <a:pt x="561334" y="1898193"/>
                  <a:pt x="580963" y="1973803"/>
                </a:cubicBezTo>
                <a:cubicBezTo>
                  <a:pt x="578579" y="1972737"/>
                  <a:pt x="677277" y="2155498"/>
                  <a:pt x="675039" y="2154187"/>
                </a:cubicBezTo>
                <a:lnTo>
                  <a:pt x="502119" y="2089690"/>
                </a:lnTo>
                <a:lnTo>
                  <a:pt x="213774" y="2502637"/>
                </a:lnTo>
                <a:cubicBezTo>
                  <a:pt x="162937" y="2145510"/>
                  <a:pt x="82414" y="1758692"/>
                  <a:pt x="31577" y="1383752"/>
                </a:cubicBezTo>
                <a:cubicBezTo>
                  <a:pt x="6733" y="1307252"/>
                  <a:pt x="0" y="1197870"/>
                  <a:pt x="0" y="1116124"/>
                </a:cubicBezTo>
                <a:cubicBezTo>
                  <a:pt x="0" y="499706"/>
                  <a:pt x="720485" y="0"/>
                  <a:pt x="16092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5" name="Block Arc 5">
            <a:extLst>
              <a:ext uri="{FF2B5EF4-FFF2-40B4-BE49-F238E27FC236}">
                <a16:creationId xmlns="" xmlns:a16="http://schemas.microsoft.com/office/drawing/2014/main" id="{8FC307E4-4D83-428C-A01F-DB1EA5A5C82F}"/>
              </a:ext>
            </a:extLst>
          </p:cNvPr>
          <p:cNvSpPr>
            <a:spLocks noChangeAspect="1"/>
          </p:cNvSpPr>
          <p:nvPr/>
        </p:nvSpPr>
        <p:spPr>
          <a:xfrm rot="10800000">
            <a:off x="8060194" y="5357905"/>
            <a:ext cx="291341" cy="314168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6" name="Rounded Rectangle 5">
            <a:extLst>
              <a:ext uri="{FF2B5EF4-FFF2-40B4-BE49-F238E27FC236}">
                <a16:creationId xmlns="" xmlns:a16="http://schemas.microsoft.com/office/drawing/2014/main" id="{618E0A3A-AE54-42F1-82E0-958328CC5647}"/>
              </a:ext>
            </a:extLst>
          </p:cNvPr>
          <p:cNvSpPr>
            <a:spLocks/>
          </p:cNvSpPr>
          <p:nvPr/>
        </p:nvSpPr>
        <p:spPr>
          <a:xfrm>
            <a:off x="11350252" y="1933818"/>
            <a:ext cx="314168" cy="314168"/>
          </a:xfrm>
          <a:custGeom>
            <a:avLst/>
            <a:gdLst/>
            <a:ahLst/>
            <a:cxnLst/>
            <a:rect l="l" t="t" r="r" b="b"/>
            <a:pathLst>
              <a:path w="3928707" h="3954781">
                <a:moveTo>
                  <a:pt x="2773336" y="2238726"/>
                </a:moveTo>
                <a:cubicBezTo>
                  <a:pt x="2746826" y="2238726"/>
                  <a:pt x="2725335" y="2260217"/>
                  <a:pt x="2725335" y="2286727"/>
                </a:cubicBezTo>
                <a:lnTo>
                  <a:pt x="2725335" y="2478725"/>
                </a:lnTo>
                <a:cubicBezTo>
                  <a:pt x="2725335" y="2505235"/>
                  <a:pt x="2746826" y="2526726"/>
                  <a:pt x="2773336" y="2526726"/>
                </a:cubicBezTo>
                <a:lnTo>
                  <a:pt x="2965334" y="2526726"/>
                </a:lnTo>
                <a:cubicBezTo>
                  <a:pt x="2991844" y="2526726"/>
                  <a:pt x="3013335" y="2505235"/>
                  <a:pt x="3013335" y="2478725"/>
                </a:cubicBezTo>
                <a:lnTo>
                  <a:pt x="3013335" y="2286727"/>
                </a:lnTo>
                <a:cubicBezTo>
                  <a:pt x="3013335" y="2260217"/>
                  <a:pt x="2991844" y="2238726"/>
                  <a:pt x="2965334" y="2238726"/>
                </a:cubicBezTo>
                <a:close/>
                <a:moveTo>
                  <a:pt x="2313922" y="2238726"/>
                </a:moveTo>
                <a:cubicBezTo>
                  <a:pt x="2287412" y="2238726"/>
                  <a:pt x="2265921" y="2260217"/>
                  <a:pt x="2265921" y="2286727"/>
                </a:cubicBezTo>
                <a:lnTo>
                  <a:pt x="2265921" y="2478725"/>
                </a:lnTo>
                <a:cubicBezTo>
                  <a:pt x="2265921" y="2505235"/>
                  <a:pt x="2287412" y="2526726"/>
                  <a:pt x="2313922" y="2526726"/>
                </a:cubicBezTo>
                <a:lnTo>
                  <a:pt x="2505920" y="2526726"/>
                </a:lnTo>
                <a:cubicBezTo>
                  <a:pt x="2532430" y="2526726"/>
                  <a:pt x="2553921" y="2505235"/>
                  <a:pt x="2553921" y="2478725"/>
                </a:cubicBezTo>
                <a:lnTo>
                  <a:pt x="2553921" y="2286727"/>
                </a:lnTo>
                <a:cubicBezTo>
                  <a:pt x="2553921" y="2260217"/>
                  <a:pt x="2532430" y="2238726"/>
                  <a:pt x="2505920" y="2238726"/>
                </a:cubicBezTo>
                <a:close/>
                <a:moveTo>
                  <a:pt x="1854508" y="2238726"/>
                </a:moveTo>
                <a:cubicBezTo>
                  <a:pt x="1827998" y="2238726"/>
                  <a:pt x="1806507" y="2260217"/>
                  <a:pt x="1806507" y="2286727"/>
                </a:cubicBezTo>
                <a:lnTo>
                  <a:pt x="1806507" y="2478725"/>
                </a:lnTo>
                <a:cubicBezTo>
                  <a:pt x="1806507" y="2505235"/>
                  <a:pt x="1827998" y="2526726"/>
                  <a:pt x="1854508" y="2526726"/>
                </a:cubicBezTo>
                <a:lnTo>
                  <a:pt x="2046506" y="2526726"/>
                </a:lnTo>
                <a:cubicBezTo>
                  <a:pt x="2073016" y="2526726"/>
                  <a:pt x="2094507" y="2505235"/>
                  <a:pt x="2094507" y="2478725"/>
                </a:cubicBezTo>
                <a:lnTo>
                  <a:pt x="2094507" y="2286727"/>
                </a:lnTo>
                <a:cubicBezTo>
                  <a:pt x="2094507" y="2260217"/>
                  <a:pt x="2073016" y="2238726"/>
                  <a:pt x="2046506" y="2238726"/>
                </a:cubicBezTo>
                <a:close/>
                <a:moveTo>
                  <a:pt x="879732" y="2133675"/>
                </a:moveTo>
                <a:cubicBezTo>
                  <a:pt x="767330" y="2133675"/>
                  <a:pt x="676210" y="2224795"/>
                  <a:pt x="676210" y="2337197"/>
                </a:cubicBezTo>
                <a:cubicBezTo>
                  <a:pt x="676210" y="2449599"/>
                  <a:pt x="767330" y="2540719"/>
                  <a:pt x="879732" y="2540719"/>
                </a:cubicBezTo>
                <a:cubicBezTo>
                  <a:pt x="956121" y="2540719"/>
                  <a:pt x="1022681" y="2498634"/>
                  <a:pt x="1054808" y="2434886"/>
                </a:cubicBezTo>
                <a:lnTo>
                  <a:pt x="1469273" y="2434887"/>
                </a:lnTo>
                <a:cubicBezTo>
                  <a:pt x="1529381" y="2434887"/>
                  <a:pt x="1578108" y="2386160"/>
                  <a:pt x="1578108" y="2326052"/>
                </a:cubicBezTo>
                <a:cubicBezTo>
                  <a:pt x="1578108" y="2265944"/>
                  <a:pt x="1529381" y="2217217"/>
                  <a:pt x="1469273" y="2217217"/>
                </a:cubicBezTo>
                <a:lnTo>
                  <a:pt x="1039779" y="2217217"/>
                </a:lnTo>
                <a:cubicBezTo>
                  <a:pt x="1005455" y="2165662"/>
                  <a:pt x="946329" y="2133675"/>
                  <a:pt x="879732" y="2133675"/>
                </a:cubicBezTo>
                <a:close/>
                <a:moveTo>
                  <a:pt x="2773336" y="1699178"/>
                </a:moveTo>
                <a:cubicBezTo>
                  <a:pt x="2746826" y="1699178"/>
                  <a:pt x="2725335" y="1720669"/>
                  <a:pt x="2725335" y="1747179"/>
                </a:cubicBezTo>
                <a:lnTo>
                  <a:pt x="2725335" y="1939177"/>
                </a:lnTo>
                <a:cubicBezTo>
                  <a:pt x="2725335" y="1965687"/>
                  <a:pt x="2746826" y="1987178"/>
                  <a:pt x="2773336" y="1987178"/>
                </a:cubicBezTo>
                <a:lnTo>
                  <a:pt x="2965334" y="1987178"/>
                </a:lnTo>
                <a:cubicBezTo>
                  <a:pt x="2991844" y="1987178"/>
                  <a:pt x="3013335" y="1965687"/>
                  <a:pt x="3013335" y="1939177"/>
                </a:cubicBezTo>
                <a:lnTo>
                  <a:pt x="3013335" y="1747179"/>
                </a:lnTo>
                <a:cubicBezTo>
                  <a:pt x="3013335" y="1720669"/>
                  <a:pt x="2991844" y="1699178"/>
                  <a:pt x="2965334" y="1699178"/>
                </a:cubicBezTo>
                <a:close/>
                <a:moveTo>
                  <a:pt x="2313922" y="1699178"/>
                </a:moveTo>
                <a:cubicBezTo>
                  <a:pt x="2287412" y="1699178"/>
                  <a:pt x="2265921" y="1720669"/>
                  <a:pt x="2265921" y="1747179"/>
                </a:cubicBezTo>
                <a:lnTo>
                  <a:pt x="2265921" y="1939177"/>
                </a:lnTo>
                <a:cubicBezTo>
                  <a:pt x="2265921" y="1965687"/>
                  <a:pt x="2287412" y="1987178"/>
                  <a:pt x="2313922" y="1987178"/>
                </a:cubicBezTo>
                <a:lnTo>
                  <a:pt x="2505920" y="1987178"/>
                </a:lnTo>
                <a:cubicBezTo>
                  <a:pt x="2532430" y="1987178"/>
                  <a:pt x="2553921" y="1965687"/>
                  <a:pt x="2553921" y="1939177"/>
                </a:cubicBezTo>
                <a:lnTo>
                  <a:pt x="2553921" y="1747179"/>
                </a:lnTo>
                <a:cubicBezTo>
                  <a:pt x="2553921" y="1720669"/>
                  <a:pt x="2532430" y="1699178"/>
                  <a:pt x="2505920" y="1699178"/>
                </a:cubicBezTo>
                <a:close/>
                <a:moveTo>
                  <a:pt x="1854508" y="1699178"/>
                </a:moveTo>
                <a:cubicBezTo>
                  <a:pt x="1827998" y="1699178"/>
                  <a:pt x="1806507" y="1720669"/>
                  <a:pt x="1806507" y="1747179"/>
                </a:cubicBezTo>
                <a:lnTo>
                  <a:pt x="1806507" y="1939177"/>
                </a:lnTo>
                <a:cubicBezTo>
                  <a:pt x="1806507" y="1965687"/>
                  <a:pt x="1827998" y="1987178"/>
                  <a:pt x="1854508" y="1987178"/>
                </a:cubicBezTo>
                <a:lnTo>
                  <a:pt x="2046506" y="1987178"/>
                </a:lnTo>
                <a:cubicBezTo>
                  <a:pt x="2073016" y="1987178"/>
                  <a:pt x="2094507" y="1965687"/>
                  <a:pt x="2094507" y="1939177"/>
                </a:cubicBezTo>
                <a:lnTo>
                  <a:pt x="2094507" y="1747179"/>
                </a:lnTo>
                <a:cubicBezTo>
                  <a:pt x="2094507" y="1720669"/>
                  <a:pt x="2073016" y="1699178"/>
                  <a:pt x="2046506" y="1699178"/>
                </a:cubicBezTo>
                <a:close/>
                <a:moveTo>
                  <a:pt x="1035948" y="1186216"/>
                </a:moveTo>
                <a:cubicBezTo>
                  <a:pt x="1165960" y="1186216"/>
                  <a:pt x="1271356" y="1291612"/>
                  <a:pt x="1271356" y="1421624"/>
                </a:cubicBezTo>
                <a:cubicBezTo>
                  <a:pt x="1271356" y="1551636"/>
                  <a:pt x="1165960" y="1657032"/>
                  <a:pt x="1035948" y="1657032"/>
                </a:cubicBezTo>
                <a:cubicBezTo>
                  <a:pt x="905936" y="1657032"/>
                  <a:pt x="800540" y="1551636"/>
                  <a:pt x="800540" y="1421624"/>
                </a:cubicBezTo>
                <a:cubicBezTo>
                  <a:pt x="800540" y="1291612"/>
                  <a:pt x="905936" y="1186216"/>
                  <a:pt x="1035948" y="1186216"/>
                </a:cubicBezTo>
                <a:close/>
                <a:moveTo>
                  <a:pt x="2773336" y="1159631"/>
                </a:moveTo>
                <a:cubicBezTo>
                  <a:pt x="2746826" y="1159631"/>
                  <a:pt x="2725335" y="1181122"/>
                  <a:pt x="2725335" y="1207632"/>
                </a:cubicBezTo>
                <a:lnTo>
                  <a:pt x="2725335" y="1399630"/>
                </a:lnTo>
                <a:cubicBezTo>
                  <a:pt x="2725335" y="1426140"/>
                  <a:pt x="2746826" y="1447631"/>
                  <a:pt x="2773336" y="1447631"/>
                </a:cubicBezTo>
                <a:lnTo>
                  <a:pt x="2965334" y="1447631"/>
                </a:lnTo>
                <a:cubicBezTo>
                  <a:pt x="2991844" y="1447631"/>
                  <a:pt x="3013335" y="1426140"/>
                  <a:pt x="3013335" y="1399630"/>
                </a:cubicBezTo>
                <a:lnTo>
                  <a:pt x="3013335" y="1207632"/>
                </a:lnTo>
                <a:cubicBezTo>
                  <a:pt x="3013335" y="1181122"/>
                  <a:pt x="2991844" y="1159631"/>
                  <a:pt x="2965334" y="1159631"/>
                </a:cubicBezTo>
                <a:close/>
                <a:moveTo>
                  <a:pt x="2313922" y="1159631"/>
                </a:moveTo>
                <a:cubicBezTo>
                  <a:pt x="2287412" y="1159631"/>
                  <a:pt x="2265921" y="1181122"/>
                  <a:pt x="2265921" y="1207632"/>
                </a:cubicBezTo>
                <a:lnTo>
                  <a:pt x="2265921" y="1399630"/>
                </a:lnTo>
                <a:cubicBezTo>
                  <a:pt x="2265921" y="1426140"/>
                  <a:pt x="2287412" y="1447631"/>
                  <a:pt x="2313922" y="1447631"/>
                </a:cubicBezTo>
                <a:lnTo>
                  <a:pt x="2505920" y="1447631"/>
                </a:lnTo>
                <a:cubicBezTo>
                  <a:pt x="2532430" y="1447631"/>
                  <a:pt x="2553921" y="1426140"/>
                  <a:pt x="2553921" y="1399630"/>
                </a:cubicBezTo>
                <a:lnTo>
                  <a:pt x="2553921" y="1207632"/>
                </a:lnTo>
                <a:cubicBezTo>
                  <a:pt x="2553921" y="1181122"/>
                  <a:pt x="2532430" y="1159631"/>
                  <a:pt x="2505920" y="1159631"/>
                </a:cubicBezTo>
                <a:close/>
                <a:moveTo>
                  <a:pt x="1854508" y="1159631"/>
                </a:moveTo>
                <a:cubicBezTo>
                  <a:pt x="1827998" y="1159631"/>
                  <a:pt x="1806507" y="1181122"/>
                  <a:pt x="1806507" y="1207632"/>
                </a:cubicBezTo>
                <a:lnTo>
                  <a:pt x="1806507" y="1399630"/>
                </a:lnTo>
                <a:cubicBezTo>
                  <a:pt x="1806507" y="1426140"/>
                  <a:pt x="1827998" y="1447631"/>
                  <a:pt x="1854508" y="1447631"/>
                </a:cubicBezTo>
                <a:lnTo>
                  <a:pt x="2046506" y="1447631"/>
                </a:lnTo>
                <a:cubicBezTo>
                  <a:pt x="2073016" y="1447631"/>
                  <a:pt x="2094507" y="1426140"/>
                  <a:pt x="2094507" y="1399630"/>
                </a:cubicBezTo>
                <a:lnTo>
                  <a:pt x="2094507" y="1207632"/>
                </a:lnTo>
                <a:cubicBezTo>
                  <a:pt x="2094507" y="1181122"/>
                  <a:pt x="2073016" y="1159631"/>
                  <a:pt x="2046506" y="1159631"/>
                </a:cubicBezTo>
                <a:close/>
                <a:moveTo>
                  <a:pt x="1035947" y="1097587"/>
                </a:moveTo>
                <a:cubicBezTo>
                  <a:pt x="856987" y="1097587"/>
                  <a:pt x="711911" y="1242663"/>
                  <a:pt x="711911" y="1421623"/>
                </a:cubicBezTo>
                <a:cubicBezTo>
                  <a:pt x="711911" y="1600583"/>
                  <a:pt x="856987" y="1745659"/>
                  <a:pt x="1035947" y="1745659"/>
                </a:cubicBezTo>
                <a:cubicBezTo>
                  <a:pt x="1214907" y="1745659"/>
                  <a:pt x="1359983" y="1600583"/>
                  <a:pt x="1359983" y="1421623"/>
                </a:cubicBezTo>
                <a:cubicBezTo>
                  <a:pt x="1359983" y="1242663"/>
                  <a:pt x="1214907" y="1097587"/>
                  <a:pt x="1035947" y="1097587"/>
                </a:cubicBezTo>
                <a:close/>
                <a:moveTo>
                  <a:pt x="593124" y="376367"/>
                </a:moveTo>
                <a:lnTo>
                  <a:pt x="3225543" y="376367"/>
                </a:lnTo>
                <a:cubicBezTo>
                  <a:pt x="3328637" y="376367"/>
                  <a:pt x="3412211" y="459941"/>
                  <a:pt x="3412211" y="563035"/>
                </a:cubicBezTo>
                <a:lnTo>
                  <a:pt x="3412211" y="3074837"/>
                </a:lnTo>
                <a:cubicBezTo>
                  <a:pt x="3412211" y="3177931"/>
                  <a:pt x="3328637" y="3261505"/>
                  <a:pt x="3225543" y="3261505"/>
                </a:cubicBezTo>
                <a:lnTo>
                  <a:pt x="593124" y="3261505"/>
                </a:lnTo>
                <a:cubicBezTo>
                  <a:pt x="490030" y="3261505"/>
                  <a:pt x="406456" y="3177931"/>
                  <a:pt x="406456" y="3074837"/>
                </a:cubicBezTo>
                <a:lnTo>
                  <a:pt x="406456" y="563035"/>
                </a:lnTo>
                <a:cubicBezTo>
                  <a:pt x="406456" y="459941"/>
                  <a:pt x="490030" y="376367"/>
                  <a:pt x="593124" y="376367"/>
                </a:cubicBezTo>
                <a:close/>
                <a:moveTo>
                  <a:pt x="466365" y="263607"/>
                </a:moveTo>
                <a:cubicBezTo>
                  <a:pt x="353740" y="263607"/>
                  <a:pt x="262440" y="354907"/>
                  <a:pt x="262440" y="467532"/>
                </a:cubicBezTo>
                <a:lnTo>
                  <a:pt x="262440" y="3211530"/>
                </a:lnTo>
                <a:cubicBezTo>
                  <a:pt x="262440" y="3324155"/>
                  <a:pt x="353740" y="3415455"/>
                  <a:pt x="466365" y="3415455"/>
                </a:cubicBezTo>
                <a:lnTo>
                  <a:pt x="3352302" y="3415455"/>
                </a:lnTo>
                <a:cubicBezTo>
                  <a:pt x="3464927" y="3415455"/>
                  <a:pt x="3556227" y="3324155"/>
                  <a:pt x="3556227" y="3211530"/>
                </a:cubicBezTo>
                <a:lnTo>
                  <a:pt x="3556227" y="2945906"/>
                </a:lnTo>
                <a:lnTo>
                  <a:pt x="3604113" y="2945906"/>
                </a:lnTo>
                <a:cubicBezTo>
                  <a:pt x="3647262" y="2945906"/>
                  <a:pt x="3682241" y="2910927"/>
                  <a:pt x="3682241" y="2867778"/>
                </a:cubicBezTo>
                <a:lnTo>
                  <a:pt x="3682241" y="2555278"/>
                </a:lnTo>
                <a:cubicBezTo>
                  <a:pt x="3682241" y="2512129"/>
                  <a:pt x="3647262" y="2477150"/>
                  <a:pt x="3604113" y="2477150"/>
                </a:cubicBezTo>
                <a:lnTo>
                  <a:pt x="3556227" y="2477150"/>
                </a:lnTo>
                <a:lnTo>
                  <a:pt x="3556227" y="1181006"/>
                </a:lnTo>
                <a:lnTo>
                  <a:pt x="3604113" y="1181006"/>
                </a:lnTo>
                <a:cubicBezTo>
                  <a:pt x="3647262" y="1181006"/>
                  <a:pt x="3682241" y="1146027"/>
                  <a:pt x="3682241" y="1102878"/>
                </a:cubicBezTo>
                <a:lnTo>
                  <a:pt x="3682241" y="790378"/>
                </a:lnTo>
                <a:cubicBezTo>
                  <a:pt x="3682241" y="747229"/>
                  <a:pt x="3647262" y="712250"/>
                  <a:pt x="3604113" y="712250"/>
                </a:cubicBezTo>
                <a:lnTo>
                  <a:pt x="3556227" y="712250"/>
                </a:lnTo>
                <a:lnTo>
                  <a:pt x="3556227" y="467532"/>
                </a:lnTo>
                <a:cubicBezTo>
                  <a:pt x="3556227" y="354907"/>
                  <a:pt x="3464927" y="263607"/>
                  <a:pt x="3352302" y="263607"/>
                </a:cubicBezTo>
                <a:close/>
                <a:moveTo>
                  <a:pt x="235370" y="0"/>
                </a:moveTo>
                <a:lnTo>
                  <a:pt x="3693337" y="0"/>
                </a:lnTo>
                <a:cubicBezTo>
                  <a:pt x="3823328" y="0"/>
                  <a:pt x="3928707" y="105379"/>
                  <a:pt x="3928707" y="235370"/>
                </a:cubicBezTo>
                <a:lnTo>
                  <a:pt x="3928707" y="3402502"/>
                </a:lnTo>
                <a:cubicBezTo>
                  <a:pt x="3928707" y="3485210"/>
                  <a:pt x="3886047" y="3557954"/>
                  <a:pt x="3821334" y="3599629"/>
                </a:cubicBezTo>
                <a:lnTo>
                  <a:pt x="3732546" y="3954781"/>
                </a:lnTo>
                <a:lnTo>
                  <a:pt x="2998166" y="3954781"/>
                </a:lnTo>
                <a:lnTo>
                  <a:pt x="2918939" y="3637872"/>
                </a:lnTo>
                <a:lnTo>
                  <a:pt x="1025164" y="3637872"/>
                </a:lnTo>
                <a:lnTo>
                  <a:pt x="945937" y="3954781"/>
                </a:lnTo>
                <a:lnTo>
                  <a:pt x="211557" y="3954781"/>
                </a:lnTo>
                <a:lnTo>
                  <a:pt x="125186" y="3609298"/>
                </a:lnTo>
                <a:cubicBezTo>
                  <a:pt x="50483" y="3570656"/>
                  <a:pt x="0" y="3492475"/>
                  <a:pt x="0" y="3402502"/>
                </a:cubicBezTo>
                <a:lnTo>
                  <a:pt x="0" y="235370"/>
                </a:lnTo>
                <a:cubicBezTo>
                  <a:pt x="0" y="105379"/>
                  <a:pt x="105379" y="0"/>
                  <a:pt x="2353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7" name="Oval 6">
            <a:extLst>
              <a:ext uri="{FF2B5EF4-FFF2-40B4-BE49-F238E27FC236}">
                <a16:creationId xmlns="" xmlns:a16="http://schemas.microsoft.com/office/drawing/2014/main" id="{DA2CFD45-7D5D-4222-BEFF-E8BF8BBB776E}"/>
              </a:ext>
            </a:extLst>
          </p:cNvPr>
          <p:cNvSpPr>
            <a:spLocks noChangeAspect="1"/>
          </p:cNvSpPr>
          <p:nvPr/>
        </p:nvSpPr>
        <p:spPr>
          <a:xfrm rot="678773">
            <a:off x="6177422" y="3393379"/>
            <a:ext cx="328974" cy="333882"/>
          </a:xfrm>
          <a:custGeom>
            <a:avLst/>
            <a:gdLst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62894 h 3939732"/>
              <a:gd name="connsiteX1" fmla="*/ 1768767 w 3897869"/>
              <a:gd name="connsiteY1" fmla="*/ 1381594 h 3939732"/>
              <a:gd name="connsiteX2" fmla="*/ 1517577 w 3897869"/>
              <a:gd name="connsiteY2" fmla="*/ 2033280 h 3939732"/>
              <a:gd name="connsiteX3" fmla="*/ 1928990 w 3897869"/>
              <a:gd name="connsiteY3" fmla="*/ 2631017 h 3939732"/>
              <a:gd name="connsiteX4" fmla="*/ 2318674 w 3897869"/>
              <a:gd name="connsiteY4" fmla="*/ 1997628 h 3939732"/>
              <a:gd name="connsiteX5" fmla="*/ 2293344 w 3897869"/>
              <a:gd name="connsiteY5" fmla="*/ 1825498 h 3939732"/>
              <a:gd name="connsiteX6" fmla="*/ 1853384 w 3897869"/>
              <a:gd name="connsiteY6" fmla="*/ 1362894 h 3939732"/>
              <a:gd name="connsiteX7" fmla="*/ 1594841 w 3897869"/>
              <a:gd name="connsiteY7" fmla="*/ 36923 h 3939732"/>
              <a:gd name="connsiteX8" fmla="*/ 3869632 w 3897869"/>
              <a:gd name="connsiteY8" fmla="*/ 1508593 h 3939732"/>
              <a:gd name="connsiteX9" fmla="*/ 3670773 w 3897869"/>
              <a:gd name="connsiteY9" fmla="*/ 2416710 h 3939732"/>
              <a:gd name="connsiteX10" fmla="*/ 3671055 w 3897869"/>
              <a:gd name="connsiteY10" fmla="*/ 2417653 h 3939732"/>
              <a:gd name="connsiteX11" fmla="*/ 3164582 w 3897869"/>
              <a:gd name="connsiteY11" fmla="*/ 2822329 h 3939732"/>
              <a:gd name="connsiteX12" fmla="*/ 3176822 w 3897869"/>
              <a:gd name="connsiteY12" fmla="*/ 2836256 h 3939732"/>
              <a:gd name="connsiteX13" fmla="*/ 3146203 w 3897869"/>
              <a:gd name="connsiteY13" fmla="*/ 2835026 h 3939732"/>
              <a:gd name="connsiteX14" fmla="*/ 3151211 w 3897869"/>
              <a:gd name="connsiteY14" fmla="*/ 2827425 h 3939732"/>
              <a:gd name="connsiteX15" fmla="*/ 2397082 w 3897869"/>
              <a:gd name="connsiteY15" fmla="*/ 2555951 h 3939732"/>
              <a:gd name="connsiteX16" fmla="*/ 2396219 w 3897869"/>
              <a:gd name="connsiteY16" fmla="*/ 2549477 h 3939732"/>
              <a:gd name="connsiteX17" fmla="*/ 1746058 w 3897869"/>
              <a:gd name="connsiteY17" fmla="*/ 3084844 h 3939732"/>
              <a:gd name="connsiteX18" fmla="*/ 990519 w 3897869"/>
              <a:gd name="connsiteY18" fmla="*/ 2011053 h 3939732"/>
              <a:gd name="connsiteX19" fmla="*/ 1593790 w 3897869"/>
              <a:gd name="connsiteY19" fmla="*/ 959078 h 3939732"/>
              <a:gd name="connsiteX20" fmla="*/ 1746058 w 3897869"/>
              <a:gd name="connsiteY20" fmla="*/ 937262 h 3939732"/>
              <a:gd name="connsiteX21" fmla="*/ 2206475 w 3897869"/>
              <a:gd name="connsiteY21" fmla="*/ 1165194 h 3939732"/>
              <a:gd name="connsiteX22" fmla="*/ 2185910 w 3897869"/>
              <a:gd name="connsiteY22" fmla="*/ 869152 h 3939732"/>
              <a:gd name="connsiteX23" fmla="*/ 2656644 w 3897869"/>
              <a:gd name="connsiteY23" fmla="*/ 794408 h 3939732"/>
              <a:gd name="connsiteX24" fmla="*/ 2828567 w 3897869"/>
              <a:gd name="connsiteY24" fmla="*/ 2090795 h 3939732"/>
              <a:gd name="connsiteX25" fmla="*/ 3312378 w 3897869"/>
              <a:gd name="connsiteY25" fmla="*/ 2032862 h 3939732"/>
              <a:gd name="connsiteX26" fmla="*/ 3289926 w 3897869"/>
              <a:gd name="connsiteY26" fmla="*/ 1337965 h 3939732"/>
              <a:gd name="connsiteX27" fmla="*/ 3290031 w 3897869"/>
              <a:gd name="connsiteY27" fmla="*/ 1338068 h 3939732"/>
              <a:gd name="connsiteX28" fmla="*/ 1700745 w 3897869"/>
              <a:gd name="connsiteY28" fmla="*/ 566301 h 3939732"/>
              <a:gd name="connsiteX29" fmla="*/ 571995 w 3897869"/>
              <a:gd name="connsiteY29" fmla="*/ 2265435 h 3939732"/>
              <a:gd name="connsiteX30" fmla="*/ 2267548 w 3897869"/>
              <a:gd name="connsiteY30" fmla="*/ 3399556 h 3939732"/>
              <a:gd name="connsiteX31" fmla="*/ 3194376 w 3897869"/>
              <a:gd name="connsiteY31" fmla="*/ 3063923 h 3939732"/>
              <a:gd name="connsiteX32" fmla="*/ 3268026 w 3897869"/>
              <a:gd name="connsiteY32" fmla="*/ 3500815 h 3939732"/>
              <a:gd name="connsiteX33" fmla="*/ 2347298 w 3897869"/>
              <a:gd name="connsiteY33" fmla="*/ 3895311 h 3939732"/>
              <a:gd name="connsiteX34" fmla="*/ 42617 w 3897869"/>
              <a:gd name="connsiteY34" fmla="*/ 2371338 h 3939732"/>
              <a:gd name="connsiteX35" fmla="*/ 1594841 w 3897869"/>
              <a:gd name="connsiteY35" fmla="*/ 36923 h 3939732"/>
              <a:gd name="connsiteX0" fmla="*/ 1853384 w 3897869"/>
              <a:gd name="connsiteY0" fmla="*/ 1371624 h 3948462"/>
              <a:gd name="connsiteX1" fmla="*/ 1768767 w 3897869"/>
              <a:gd name="connsiteY1" fmla="*/ 1390324 h 3948462"/>
              <a:gd name="connsiteX2" fmla="*/ 1517577 w 3897869"/>
              <a:gd name="connsiteY2" fmla="*/ 2042010 h 3948462"/>
              <a:gd name="connsiteX3" fmla="*/ 1928990 w 3897869"/>
              <a:gd name="connsiteY3" fmla="*/ 2639747 h 3948462"/>
              <a:gd name="connsiteX4" fmla="*/ 2318674 w 3897869"/>
              <a:gd name="connsiteY4" fmla="*/ 2006358 h 3948462"/>
              <a:gd name="connsiteX5" fmla="*/ 2293344 w 3897869"/>
              <a:gd name="connsiteY5" fmla="*/ 1834228 h 3948462"/>
              <a:gd name="connsiteX6" fmla="*/ 1853384 w 3897869"/>
              <a:gd name="connsiteY6" fmla="*/ 1371624 h 3948462"/>
              <a:gd name="connsiteX7" fmla="*/ 1594841 w 3897869"/>
              <a:gd name="connsiteY7" fmla="*/ 45653 h 3948462"/>
              <a:gd name="connsiteX8" fmla="*/ 3869632 w 3897869"/>
              <a:gd name="connsiteY8" fmla="*/ 1517323 h 3948462"/>
              <a:gd name="connsiteX9" fmla="*/ 3670773 w 3897869"/>
              <a:gd name="connsiteY9" fmla="*/ 2425440 h 3948462"/>
              <a:gd name="connsiteX10" fmla="*/ 3671055 w 3897869"/>
              <a:gd name="connsiteY10" fmla="*/ 2426383 h 3948462"/>
              <a:gd name="connsiteX11" fmla="*/ 3164582 w 3897869"/>
              <a:gd name="connsiteY11" fmla="*/ 2831059 h 3948462"/>
              <a:gd name="connsiteX12" fmla="*/ 3176822 w 3897869"/>
              <a:gd name="connsiteY12" fmla="*/ 2844986 h 3948462"/>
              <a:gd name="connsiteX13" fmla="*/ 3146203 w 3897869"/>
              <a:gd name="connsiteY13" fmla="*/ 2843756 h 3948462"/>
              <a:gd name="connsiteX14" fmla="*/ 3151211 w 3897869"/>
              <a:gd name="connsiteY14" fmla="*/ 2836155 h 3948462"/>
              <a:gd name="connsiteX15" fmla="*/ 2397082 w 3897869"/>
              <a:gd name="connsiteY15" fmla="*/ 2564681 h 3948462"/>
              <a:gd name="connsiteX16" fmla="*/ 2396219 w 3897869"/>
              <a:gd name="connsiteY16" fmla="*/ 2558207 h 3948462"/>
              <a:gd name="connsiteX17" fmla="*/ 1746058 w 3897869"/>
              <a:gd name="connsiteY17" fmla="*/ 3093574 h 3948462"/>
              <a:gd name="connsiteX18" fmla="*/ 990519 w 3897869"/>
              <a:gd name="connsiteY18" fmla="*/ 2019783 h 3948462"/>
              <a:gd name="connsiteX19" fmla="*/ 1593790 w 3897869"/>
              <a:gd name="connsiteY19" fmla="*/ 967808 h 3948462"/>
              <a:gd name="connsiteX20" fmla="*/ 1746058 w 3897869"/>
              <a:gd name="connsiteY20" fmla="*/ 945992 h 3948462"/>
              <a:gd name="connsiteX21" fmla="*/ 2206475 w 3897869"/>
              <a:gd name="connsiteY21" fmla="*/ 1173924 h 3948462"/>
              <a:gd name="connsiteX22" fmla="*/ 2185910 w 3897869"/>
              <a:gd name="connsiteY22" fmla="*/ 877882 h 3948462"/>
              <a:gd name="connsiteX23" fmla="*/ 2656644 w 3897869"/>
              <a:gd name="connsiteY23" fmla="*/ 803138 h 3948462"/>
              <a:gd name="connsiteX24" fmla="*/ 2828567 w 3897869"/>
              <a:gd name="connsiteY24" fmla="*/ 2099525 h 3948462"/>
              <a:gd name="connsiteX25" fmla="*/ 3312378 w 3897869"/>
              <a:gd name="connsiteY25" fmla="*/ 2041592 h 3948462"/>
              <a:gd name="connsiteX26" fmla="*/ 3289926 w 3897869"/>
              <a:gd name="connsiteY26" fmla="*/ 1346695 h 3948462"/>
              <a:gd name="connsiteX27" fmla="*/ 3290031 w 3897869"/>
              <a:gd name="connsiteY27" fmla="*/ 1346798 h 3948462"/>
              <a:gd name="connsiteX28" fmla="*/ 1700745 w 3897869"/>
              <a:gd name="connsiteY28" fmla="*/ 575031 h 3948462"/>
              <a:gd name="connsiteX29" fmla="*/ 571995 w 3897869"/>
              <a:gd name="connsiteY29" fmla="*/ 2274165 h 3948462"/>
              <a:gd name="connsiteX30" fmla="*/ 2267548 w 3897869"/>
              <a:gd name="connsiteY30" fmla="*/ 3408286 h 3948462"/>
              <a:gd name="connsiteX31" fmla="*/ 3194376 w 3897869"/>
              <a:gd name="connsiteY31" fmla="*/ 3072653 h 3948462"/>
              <a:gd name="connsiteX32" fmla="*/ 3268026 w 3897869"/>
              <a:gd name="connsiteY32" fmla="*/ 3509545 h 3948462"/>
              <a:gd name="connsiteX33" fmla="*/ 2347298 w 3897869"/>
              <a:gd name="connsiteY33" fmla="*/ 3904041 h 3948462"/>
              <a:gd name="connsiteX34" fmla="*/ 42617 w 3897869"/>
              <a:gd name="connsiteY34" fmla="*/ 2380068 h 3948462"/>
              <a:gd name="connsiteX35" fmla="*/ 1594841 w 3897869"/>
              <a:gd name="connsiteY35" fmla="*/ 45653 h 3948462"/>
              <a:gd name="connsiteX0" fmla="*/ 1853384 w 3876965"/>
              <a:gd name="connsiteY0" fmla="*/ 1371624 h 3948462"/>
              <a:gd name="connsiteX1" fmla="*/ 1768767 w 3876965"/>
              <a:gd name="connsiteY1" fmla="*/ 1390324 h 3948462"/>
              <a:gd name="connsiteX2" fmla="*/ 1517577 w 3876965"/>
              <a:gd name="connsiteY2" fmla="*/ 2042010 h 3948462"/>
              <a:gd name="connsiteX3" fmla="*/ 1928990 w 3876965"/>
              <a:gd name="connsiteY3" fmla="*/ 2639747 h 3948462"/>
              <a:gd name="connsiteX4" fmla="*/ 2318674 w 3876965"/>
              <a:gd name="connsiteY4" fmla="*/ 2006358 h 3948462"/>
              <a:gd name="connsiteX5" fmla="*/ 2293344 w 3876965"/>
              <a:gd name="connsiteY5" fmla="*/ 1834228 h 3948462"/>
              <a:gd name="connsiteX6" fmla="*/ 1853384 w 3876965"/>
              <a:gd name="connsiteY6" fmla="*/ 1371624 h 3948462"/>
              <a:gd name="connsiteX7" fmla="*/ 1594841 w 3876965"/>
              <a:gd name="connsiteY7" fmla="*/ 45653 h 3948462"/>
              <a:gd name="connsiteX8" fmla="*/ 3869632 w 3876965"/>
              <a:gd name="connsiteY8" fmla="*/ 1517323 h 3948462"/>
              <a:gd name="connsiteX9" fmla="*/ 3670773 w 3876965"/>
              <a:gd name="connsiteY9" fmla="*/ 2425440 h 3948462"/>
              <a:gd name="connsiteX10" fmla="*/ 3671055 w 3876965"/>
              <a:gd name="connsiteY10" fmla="*/ 2426383 h 3948462"/>
              <a:gd name="connsiteX11" fmla="*/ 3164582 w 3876965"/>
              <a:gd name="connsiteY11" fmla="*/ 2831059 h 3948462"/>
              <a:gd name="connsiteX12" fmla="*/ 3176822 w 3876965"/>
              <a:gd name="connsiteY12" fmla="*/ 2844986 h 3948462"/>
              <a:gd name="connsiteX13" fmla="*/ 3146203 w 3876965"/>
              <a:gd name="connsiteY13" fmla="*/ 2843756 h 3948462"/>
              <a:gd name="connsiteX14" fmla="*/ 3151211 w 3876965"/>
              <a:gd name="connsiteY14" fmla="*/ 2836155 h 3948462"/>
              <a:gd name="connsiteX15" fmla="*/ 2397082 w 3876965"/>
              <a:gd name="connsiteY15" fmla="*/ 2564681 h 3948462"/>
              <a:gd name="connsiteX16" fmla="*/ 2396219 w 3876965"/>
              <a:gd name="connsiteY16" fmla="*/ 2558207 h 3948462"/>
              <a:gd name="connsiteX17" fmla="*/ 1746058 w 3876965"/>
              <a:gd name="connsiteY17" fmla="*/ 3093574 h 3948462"/>
              <a:gd name="connsiteX18" fmla="*/ 990519 w 3876965"/>
              <a:gd name="connsiteY18" fmla="*/ 2019783 h 3948462"/>
              <a:gd name="connsiteX19" fmla="*/ 1593790 w 3876965"/>
              <a:gd name="connsiteY19" fmla="*/ 967808 h 3948462"/>
              <a:gd name="connsiteX20" fmla="*/ 1746058 w 3876965"/>
              <a:gd name="connsiteY20" fmla="*/ 945992 h 3948462"/>
              <a:gd name="connsiteX21" fmla="*/ 2206475 w 3876965"/>
              <a:gd name="connsiteY21" fmla="*/ 1173924 h 3948462"/>
              <a:gd name="connsiteX22" fmla="*/ 2185910 w 3876965"/>
              <a:gd name="connsiteY22" fmla="*/ 877882 h 3948462"/>
              <a:gd name="connsiteX23" fmla="*/ 2656644 w 3876965"/>
              <a:gd name="connsiteY23" fmla="*/ 803138 h 3948462"/>
              <a:gd name="connsiteX24" fmla="*/ 2828567 w 3876965"/>
              <a:gd name="connsiteY24" fmla="*/ 2099525 h 3948462"/>
              <a:gd name="connsiteX25" fmla="*/ 3312378 w 3876965"/>
              <a:gd name="connsiteY25" fmla="*/ 2041592 h 3948462"/>
              <a:gd name="connsiteX26" fmla="*/ 3289926 w 3876965"/>
              <a:gd name="connsiteY26" fmla="*/ 1346695 h 3948462"/>
              <a:gd name="connsiteX27" fmla="*/ 3290031 w 3876965"/>
              <a:gd name="connsiteY27" fmla="*/ 1346798 h 3948462"/>
              <a:gd name="connsiteX28" fmla="*/ 1700745 w 3876965"/>
              <a:gd name="connsiteY28" fmla="*/ 575031 h 3948462"/>
              <a:gd name="connsiteX29" fmla="*/ 571995 w 3876965"/>
              <a:gd name="connsiteY29" fmla="*/ 2274165 h 3948462"/>
              <a:gd name="connsiteX30" fmla="*/ 2267548 w 3876965"/>
              <a:gd name="connsiteY30" fmla="*/ 3408286 h 3948462"/>
              <a:gd name="connsiteX31" fmla="*/ 3194376 w 3876965"/>
              <a:gd name="connsiteY31" fmla="*/ 3072653 h 3948462"/>
              <a:gd name="connsiteX32" fmla="*/ 3268026 w 3876965"/>
              <a:gd name="connsiteY32" fmla="*/ 3509545 h 3948462"/>
              <a:gd name="connsiteX33" fmla="*/ 2347298 w 3876965"/>
              <a:gd name="connsiteY33" fmla="*/ 3904041 h 3948462"/>
              <a:gd name="connsiteX34" fmla="*/ 42617 w 3876965"/>
              <a:gd name="connsiteY34" fmla="*/ 2380068 h 3948462"/>
              <a:gd name="connsiteX35" fmla="*/ 1594841 w 3876965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2812 w 3869632"/>
              <a:gd name="connsiteY25" fmla="*/ 2002360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2812 w 3869632"/>
              <a:gd name="connsiteY25" fmla="*/ 2002360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671055 w 3888568"/>
              <a:gd name="connsiteY10" fmla="*/ 2426383 h 3948462"/>
              <a:gd name="connsiteX11" fmla="*/ 3164582 w 3888568"/>
              <a:gd name="connsiteY11" fmla="*/ 2831059 h 3948462"/>
              <a:gd name="connsiteX12" fmla="*/ 3176822 w 3888568"/>
              <a:gd name="connsiteY12" fmla="*/ 2844986 h 3948462"/>
              <a:gd name="connsiteX13" fmla="*/ 3146203 w 3888568"/>
              <a:gd name="connsiteY13" fmla="*/ 2843756 h 3948462"/>
              <a:gd name="connsiteX14" fmla="*/ 3151211 w 3888568"/>
              <a:gd name="connsiteY14" fmla="*/ 2836155 h 3948462"/>
              <a:gd name="connsiteX15" fmla="*/ 2397082 w 3888568"/>
              <a:gd name="connsiteY15" fmla="*/ 2564681 h 3948462"/>
              <a:gd name="connsiteX16" fmla="*/ 2396219 w 3888568"/>
              <a:gd name="connsiteY16" fmla="*/ 2558207 h 3948462"/>
              <a:gd name="connsiteX17" fmla="*/ 1746058 w 3888568"/>
              <a:gd name="connsiteY17" fmla="*/ 3093574 h 3948462"/>
              <a:gd name="connsiteX18" fmla="*/ 990519 w 3888568"/>
              <a:gd name="connsiteY18" fmla="*/ 2019783 h 3948462"/>
              <a:gd name="connsiteX19" fmla="*/ 1593790 w 3888568"/>
              <a:gd name="connsiteY19" fmla="*/ 967808 h 3948462"/>
              <a:gd name="connsiteX20" fmla="*/ 1746058 w 3888568"/>
              <a:gd name="connsiteY20" fmla="*/ 945992 h 3948462"/>
              <a:gd name="connsiteX21" fmla="*/ 2206475 w 3888568"/>
              <a:gd name="connsiteY21" fmla="*/ 1173924 h 3948462"/>
              <a:gd name="connsiteX22" fmla="*/ 2185910 w 3888568"/>
              <a:gd name="connsiteY22" fmla="*/ 877882 h 3948462"/>
              <a:gd name="connsiteX23" fmla="*/ 2656644 w 3888568"/>
              <a:gd name="connsiteY23" fmla="*/ 803138 h 3948462"/>
              <a:gd name="connsiteX24" fmla="*/ 2828567 w 3888568"/>
              <a:gd name="connsiteY24" fmla="*/ 2099525 h 3948462"/>
              <a:gd name="connsiteX25" fmla="*/ 3362812 w 3888568"/>
              <a:gd name="connsiteY25" fmla="*/ 2002360 h 3948462"/>
              <a:gd name="connsiteX26" fmla="*/ 3289926 w 3888568"/>
              <a:gd name="connsiteY26" fmla="*/ 1346695 h 3948462"/>
              <a:gd name="connsiteX27" fmla="*/ 3290031 w 3888568"/>
              <a:gd name="connsiteY27" fmla="*/ 1346798 h 3948462"/>
              <a:gd name="connsiteX28" fmla="*/ 1700745 w 3888568"/>
              <a:gd name="connsiteY28" fmla="*/ 575031 h 3948462"/>
              <a:gd name="connsiteX29" fmla="*/ 571995 w 3888568"/>
              <a:gd name="connsiteY29" fmla="*/ 2274165 h 3948462"/>
              <a:gd name="connsiteX30" fmla="*/ 2267548 w 3888568"/>
              <a:gd name="connsiteY30" fmla="*/ 3408286 h 3948462"/>
              <a:gd name="connsiteX31" fmla="*/ 3194376 w 3888568"/>
              <a:gd name="connsiteY31" fmla="*/ 3072653 h 3948462"/>
              <a:gd name="connsiteX32" fmla="*/ 3268026 w 3888568"/>
              <a:gd name="connsiteY32" fmla="*/ 3509545 h 3948462"/>
              <a:gd name="connsiteX33" fmla="*/ 2347298 w 3888568"/>
              <a:gd name="connsiteY33" fmla="*/ 3904041 h 3948462"/>
              <a:gd name="connsiteX34" fmla="*/ 42617 w 3888568"/>
              <a:gd name="connsiteY34" fmla="*/ 2380068 h 3948462"/>
              <a:gd name="connsiteX35" fmla="*/ 1594841 w 3888568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704679 w 3888568"/>
              <a:gd name="connsiteY10" fmla="*/ 2448797 h 3948462"/>
              <a:gd name="connsiteX11" fmla="*/ 3164582 w 3888568"/>
              <a:gd name="connsiteY11" fmla="*/ 2831059 h 3948462"/>
              <a:gd name="connsiteX12" fmla="*/ 3176822 w 3888568"/>
              <a:gd name="connsiteY12" fmla="*/ 2844986 h 3948462"/>
              <a:gd name="connsiteX13" fmla="*/ 3146203 w 3888568"/>
              <a:gd name="connsiteY13" fmla="*/ 2843756 h 3948462"/>
              <a:gd name="connsiteX14" fmla="*/ 3151211 w 3888568"/>
              <a:gd name="connsiteY14" fmla="*/ 2836155 h 3948462"/>
              <a:gd name="connsiteX15" fmla="*/ 2397082 w 3888568"/>
              <a:gd name="connsiteY15" fmla="*/ 2564681 h 3948462"/>
              <a:gd name="connsiteX16" fmla="*/ 2396219 w 3888568"/>
              <a:gd name="connsiteY16" fmla="*/ 2558207 h 3948462"/>
              <a:gd name="connsiteX17" fmla="*/ 1746058 w 3888568"/>
              <a:gd name="connsiteY17" fmla="*/ 3093574 h 3948462"/>
              <a:gd name="connsiteX18" fmla="*/ 990519 w 3888568"/>
              <a:gd name="connsiteY18" fmla="*/ 2019783 h 3948462"/>
              <a:gd name="connsiteX19" fmla="*/ 1593790 w 3888568"/>
              <a:gd name="connsiteY19" fmla="*/ 967808 h 3948462"/>
              <a:gd name="connsiteX20" fmla="*/ 1746058 w 3888568"/>
              <a:gd name="connsiteY20" fmla="*/ 945992 h 3948462"/>
              <a:gd name="connsiteX21" fmla="*/ 2206475 w 3888568"/>
              <a:gd name="connsiteY21" fmla="*/ 1173924 h 3948462"/>
              <a:gd name="connsiteX22" fmla="*/ 2185910 w 3888568"/>
              <a:gd name="connsiteY22" fmla="*/ 877882 h 3948462"/>
              <a:gd name="connsiteX23" fmla="*/ 2656644 w 3888568"/>
              <a:gd name="connsiteY23" fmla="*/ 803138 h 3948462"/>
              <a:gd name="connsiteX24" fmla="*/ 2828567 w 3888568"/>
              <a:gd name="connsiteY24" fmla="*/ 2099525 h 3948462"/>
              <a:gd name="connsiteX25" fmla="*/ 3362812 w 3888568"/>
              <a:gd name="connsiteY25" fmla="*/ 2002360 h 3948462"/>
              <a:gd name="connsiteX26" fmla="*/ 3289926 w 3888568"/>
              <a:gd name="connsiteY26" fmla="*/ 1346695 h 3948462"/>
              <a:gd name="connsiteX27" fmla="*/ 3290031 w 3888568"/>
              <a:gd name="connsiteY27" fmla="*/ 1346798 h 3948462"/>
              <a:gd name="connsiteX28" fmla="*/ 1700745 w 3888568"/>
              <a:gd name="connsiteY28" fmla="*/ 575031 h 3948462"/>
              <a:gd name="connsiteX29" fmla="*/ 571995 w 3888568"/>
              <a:gd name="connsiteY29" fmla="*/ 2274165 h 3948462"/>
              <a:gd name="connsiteX30" fmla="*/ 2267548 w 3888568"/>
              <a:gd name="connsiteY30" fmla="*/ 3408286 h 3948462"/>
              <a:gd name="connsiteX31" fmla="*/ 3194376 w 3888568"/>
              <a:gd name="connsiteY31" fmla="*/ 3072653 h 3948462"/>
              <a:gd name="connsiteX32" fmla="*/ 3268026 w 3888568"/>
              <a:gd name="connsiteY32" fmla="*/ 3509545 h 3948462"/>
              <a:gd name="connsiteX33" fmla="*/ 2347298 w 3888568"/>
              <a:gd name="connsiteY33" fmla="*/ 3904041 h 3948462"/>
              <a:gd name="connsiteX34" fmla="*/ 42617 w 3888568"/>
              <a:gd name="connsiteY34" fmla="*/ 2380068 h 3948462"/>
              <a:gd name="connsiteX35" fmla="*/ 1594841 w 3888568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164582 w 3888568"/>
              <a:gd name="connsiteY10" fmla="*/ 2831059 h 3948462"/>
              <a:gd name="connsiteX11" fmla="*/ 3176822 w 3888568"/>
              <a:gd name="connsiteY11" fmla="*/ 2844986 h 3948462"/>
              <a:gd name="connsiteX12" fmla="*/ 3146203 w 3888568"/>
              <a:gd name="connsiteY12" fmla="*/ 2843756 h 3948462"/>
              <a:gd name="connsiteX13" fmla="*/ 3151211 w 3888568"/>
              <a:gd name="connsiteY13" fmla="*/ 2836155 h 3948462"/>
              <a:gd name="connsiteX14" fmla="*/ 2397082 w 3888568"/>
              <a:gd name="connsiteY14" fmla="*/ 2564681 h 3948462"/>
              <a:gd name="connsiteX15" fmla="*/ 2396219 w 3888568"/>
              <a:gd name="connsiteY15" fmla="*/ 2558207 h 3948462"/>
              <a:gd name="connsiteX16" fmla="*/ 1746058 w 3888568"/>
              <a:gd name="connsiteY16" fmla="*/ 3093574 h 3948462"/>
              <a:gd name="connsiteX17" fmla="*/ 990519 w 3888568"/>
              <a:gd name="connsiteY17" fmla="*/ 2019783 h 3948462"/>
              <a:gd name="connsiteX18" fmla="*/ 1593790 w 3888568"/>
              <a:gd name="connsiteY18" fmla="*/ 967808 h 3948462"/>
              <a:gd name="connsiteX19" fmla="*/ 1746058 w 3888568"/>
              <a:gd name="connsiteY19" fmla="*/ 945992 h 3948462"/>
              <a:gd name="connsiteX20" fmla="*/ 2206475 w 3888568"/>
              <a:gd name="connsiteY20" fmla="*/ 1173924 h 3948462"/>
              <a:gd name="connsiteX21" fmla="*/ 2185910 w 3888568"/>
              <a:gd name="connsiteY21" fmla="*/ 877882 h 3948462"/>
              <a:gd name="connsiteX22" fmla="*/ 2656644 w 3888568"/>
              <a:gd name="connsiteY22" fmla="*/ 803138 h 3948462"/>
              <a:gd name="connsiteX23" fmla="*/ 2828567 w 3888568"/>
              <a:gd name="connsiteY23" fmla="*/ 2099525 h 3948462"/>
              <a:gd name="connsiteX24" fmla="*/ 3362812 w 3888568"/>
              <a:gd name="connsiteY24" fmla="*/ 2002360 h 3948462"/>
              <a:gd name="connsiteX25" fmla="*/ 3289926 w 3888568"/>
              <a:gd name="connsiteY25" fmla="*/ 1346695 h 3948462"/>
              <a:gd name="connsiteX26" fmla="*/ 3290031 w 3888568"/>
              <a:gd name="connsiteY26" fmla="*/ 1346798 h 3948462"/>
              <a:gd name="connsiteX27" fmla="*/ 1700745 w 3888568"/>
              <a:gd name="connsiteY27" fmla="*/ 575031 h 3948462"/>
              <a:gd name="connsiteX28" fmla="*/ 571995 w 3888568"/>
              <a:gd name="connsiteY28" fmla="*/ 2274165 h 3948462"/>
              <a:gd name="connsiteX29" fmla="*/ 2267548 w 3888568"/>
              <a:gd name="connsiteY29" fmla="*/ 3408286 h 3948462"/>
              <a:gd name="connsiteX30" fmla="*/ 3194376 w 3888568"/>
              <a:gd name="connsiteY30" fmla="*/ 3072653 h 3948462"/>
              <a:gd name="connsiteX31" fmla="*/ 3268026 w 3888568"/>
              <a:gd name="connsiteY31" fmla="*/ 3509545 h 3948462"/>
              <a:gd name="connsiteX32" fmla="*/ 2347298 w 3888568"/>
              <a:gd name="connsiteY32" fmla="*/ 3904041 h 3948462"/>
              <a:gd name="connsiteX33" fmla="*/ 42617 w 3888568"/>
              <a:gd name="connsiteY33" fmla="*/ 2380068 h 3948462"/>
              <a:gd name="connsiteX34" fmla="*/ 1594841 w 3888568"/>
              <a:gd name="connsiteY34" fmla="*/ 45653 h 3948462"/>
              <a:gd name="connsiteX0" fmla="*/ 1853384 w 3892469"/>
              <a:gd name="connsiteY0" fmla="*/ 1371624 h 3948462"/>
              <a:gd name="connsiteX1" fmla="*/ 1768767 w 3892469"/>
              <a:gd name="connsiteY1" fmla="*/ 1390324 h 3948462"/>
              <a:gd name="connsiteX2" fmla="*/ 1517577 w 3892469"/>
              <a:gd name="connsiteY2" fmla="*/ 2042010 h 3948462"/>
              <a:gd name="connsiteX3" fmla="*/ 1928990 w 3892469"/>
              <a:gd name="connsiteY3" fmla="*/ 2639747 h 3948462"/>
              <a:gd name="connsiteX4" fmla="*/ 2318674 w 3892469"/>
              <a:gd name="connsiteY4" fmla="*/ 2006358 h 3948462"/>
              <a:gd name="connsiteX5" fmla="*/ 2293344 w 3892469"/>
              <a:gd name="connsiteY5" fmla="*/ 1834228 h 3948462"/>
              <a:gd name="connsiteX6" fmla="*/ 1853384 w 3892469"/>
              <a:gd name="connsiteY6" fmla="*/ 1371624 h 3948462"/>
              <a:gd name="connsiteX7" fmla="*/ 1594841 w 3892469"/>
              <a:gd name="connsiteY7" fmla="*/ 45653 h 3948462"/>
              <a:gd name="connsiteX8" fmla="*/ 3869632 w 3892469"/>
              <a:gd name="connsiteY8" fmla="*/ 1517323 h 3948462"/>
              <a:gd name="connsiteX9" fmla="*/ 3706266 w 3892469"/>
              <a:gd name="connsiteY9" fmla="*/ 2457195 h 3948462"/>
              <a:gd name="connsiteX10" fmla="*/ 3164582 w 3892469"/>
              <a:gd name="connsiteY10" fmla="*/ 2831059 h 3948462"/>
              <a:gd name="connsiteX11" fmla="*/ 3176822 w 3892469"/>
              <a:gd name="connsiteY11" fmla="*/ 2844986 h 3948462"/>
              <a:gd name="connsiteX12" fmla="*/ 3146203 w 3892469"/>
              <a:gd name="connsiteY12" fmla="*/ 2843756 h 3948462"/>
              <a:gd name="connsiteX13" fmla="*/ 3151211 w 3892469"/>
              <a:gd name="connsiteY13" fmla="*/ 2836155 h 3948462"/>
              <a:gd name="connsiteX14" fmla="*/ 2397082 w 3892469"/>
              <a:gd name="connsiteY14" fmla="*/ 2564681 h 3948462"/>
              <a:gd name="connsiteX15" fmla="*/ 2396219 w 3892469"/>
              <a:gd name="connsiteY15" fmla="*/ 2558207 h 3948462"/>
              <a:gd name="connsiteX16" fmla="*/ 1746058 w 3892469"/>
              <a:gd name="connsiteY16" fmla="*/ 3093574 h 3948462"/>
              <a:gd name="connsiteX17" fmla="*/ 990519 w 3892469"/>
              <a:gd name="connsiteY17" fmla="*/ 2019783 h 3948462"/>
              <a:gd name="connsiteX18" fmla="*/ 1593790 w 3892469"/>
              <a:gd name="connsiteY18" fmla="*/ 967808 h 3948462"/>
              <a:gd name="connsiteX19" fmla="*/ 1746058 w 3892469"/>
              <a:gd name="connsiteY19" fmla="*/ 945992 h 3948462"/>
              <a:gd name="connsiteX20" fmla="*/ 2206475 w 3892469"/>
              <a:gd name="connsiteY20" fmla="*/ 1173924 h 3948462"/>
              <a:gd name="connsiteX21" fmla="*/ 2185910 w 3892469"/>
              <a:gd name="connsiteY21" fmla="*/ 877882 h 3948462"/>
              <a:gd name="connsiteX22" fmla="*/ 2656644 w 3892469"/>
              <a:gd name="connsiteY22" fmla="*/ 803138 h 3948462"/>
              <a:gd name="connsiteX23" fmla="*/ 2828567 w 3892469"/>
              <a:gd name="connsiteY23" fmla="*/ 2099525 h 3948462"/>
              <a:gd name="connsiteX24" fmla="*/ 3362812 w 3892469"/>
              <a:gd name="connsiteY24" fmla="*/ 2002360 h 3948462"/>
              <a:gd name="connsiteX25" fmla="*/ 3289926 w 3892469"/>
              <a:gd name="connsiteY25" fmla="*/ 1346695 h 3948462"/>
              <a:gd name="connsiteX26" fmla="*/ 3290031 w 3892469"/>
              <a:gd name="connsiteY26" fmla="*/ 1346798 h 3948462"/>
              <a:gd name="connsiteX27" fmla="*/ 1700745 w 3892469"/>
              <a:gd name="connsiteY27" fmla="*/ 575031 h 3948462"/>
              <a:gd name="connsiteX28" fmla="*/ 571995 w 3892469"/>
              <a:gd name="connsiteY28" fmla="*/ 2274165 h 3948462"/>
              <a:gd name="connsiteX29" fmla="*/ 2267548 w 3892469"/>
              <a:gd name="connsiteY29" fmla="*/ 3408286 h 3948462"/>
              <a:gd name="connsiteX30" fmla="*/ 3194376 w 3892469"/>
              <a:gd name="connsiteY30" fmla="*/ 3072653 h 3948462"/>
              <a:gd name="connsiteX31" fmla="*/ 3268026 w 3892469"/>
              <a:gd name="connsiteY31" fmla="*/ 3509545 h 3948462"/>
              <a:gd name="connsiteX32" fmla="*/ 2347298 w 3892469"/>
              <a:gd name="connsiteY32" fmla="*/ 3904041 h 3948462"/>
              <a:gd name="connsiteX33" fmla="*/ 42617 w 3892469"/>
              <a:gd name="connsiteY33" fmla="*/ 2380068 h 3948462"/>
              <a:gd name="connsiteX34" fmla="*/ 1594841 w 3892469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3151211 w 3890413"/>
              <a:gd name="connsiteY13" fmla="*/ 2836155 h 3948462"/>
              <a:gd name="connsiteX14" fmla="*/ 2397082 w 3890413"/>
              <a:gd name="connsiteY14" fmla="*/ 2564681 h 3948462"/>
              <a:gd name="connsiteX15" fmla="*/ 2396219 w 3890413"/>
              <a:gd name="connsiteY15" fmla="*/ 2558207 h 3948462"/>
              <a:gd name="connsiteX16" fmla="*/ 1746058 w 3890413"/>
              <a:gd name="connsiteY16" fmla="*/ 3093574 h 3948462"/>
              <a:gd name="connsiteX17" fmla="*/ 990519 w 3890413"/>
              <a:gd name="connsiteY17" fmla="*/ 2019783 h 3948462"/>
              <a:gd name="connsiteX18" fmla="*/ 1593790 w 3890413"/>
              <a:gd name="connsiteY18" fmla="*/ 967808 h 3948462"/>
              <a:gd name="connsiteX19" fmla="*/ 1746058 w 3890413"/>
              <a:gd name="connsiteY19" fmla="*/ 945992 h 3948462"/>
              <a:gd name="connsiteX20" fmla="*/ 2206475 w 3890413"/>
              <a:gd name="connsiteY20" fmla="*/ 1173924 h 3948462"/>
              <a:gd name="connsiteX21" fmla="*/ 2185910 w 3890413"/>
              <a:gd name="connsiteY21" fmla="*/ 877882 h 3948462"/>
              <a:gd name="connsiteX22" fmla="*/ 2656644 w 3890413"/>
              <a:gd name="connsiteY22" fmla="*/ 803138 h 3948462"/>
              <a:gd name="connsiteX23" fmla="*/ 2828567 w 3890413"/>
              <a:gd name="connsiteY23" fmla="*/ 2099525 h 3948462"/>
              <a:gd name="connsiteX24" fmla="*/ 3362812 w 3890413"/>
              <a:gd name="connsiteY24" fmla="*/ 2002360 h 3948462"/>
              <a:gd name="connsiteX25" fmla="*/ 3289926 w 3890413"/>
              <a:gd name="connsiteY25" fmla="*/ 1346695 h 3948462"/>
              <a:gd name="connsiteX26" fmla="*/ 3290031 w 3890413"/>
              <a:gd name="connsiteY26" fmla="*/ 1346798 h 3948462"/>
              <a:gd name="connsiteX27" fmla="*/ 1700745 w 3890413"/>
              <a:gd name="connsiteY27" fmla="*/ 575031 h 3948462"/>
              <a:gd name="connsiteX28" fmla="*/ 571995 w 3890413"/>
              <a:gd name="connsiteY28" fmla="*/ 2274165 h 3948462"/>
              <a:gd name="connsiteX29" fmla="*/ 2267548 w 3890413"/>
              <a:gd name="connsiteY29" fmla="*/ 3408286 h 3948462"/>
              <a:gd name="connsiteX30" fmla="*/ 3194376 w 3890413"/>
              <a:gd name="connsiteY30" fmla="*/ 3072653 h 3948462"/>
              <a:gd name="connsiteX31" fmla="*/ 3268026 w 3890413"/>
              <a:gd name="connsiteY31" fmla="*/ 3509545 h 3948462"/>
              <a:gd name="connsiteX32" fmla="*/ 2347298 w 3890413"/>
              <a:gd name="connsiteY32" fmla="*/ 3904041 h 3948462"/>
              <a:gd name="connsiteX33" fmla="*/ 42617 w 3890413"/>
              <a:gd name="connsiteY33" fmla="*/ 2380068 h 3948462"/>
              <a:gd name="connsiteX34" fmla="*/ 1594841 w 3890413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3151211 w 3890413"/>
              <a:gd name="connsiteY13" fmla="*/ 2836155 h 3948462"/>
              <a:gd name="connsiteX14" fmla="*/ 2397082 w 3890413"/>
              <a:gd name="connsiteY14" fmla="*/ 2564681 h 3948462"/>
              <a:gd name="connsiteX15" fmla="*/ 2396219 w 3890413"/>
              <a:gd name="connsiteY15" fmla="*/ 2558207 h 3948462"/>
              <a:gd name="connsiteX16" fmla="*/ 1746058 w 3890413"/>
              <a:gd name="connsiteY16" fmla="*/ 3093574 h 3948462"/>
              <a:gd name="connsiteX17" fmla="*/ 990519 w 3890413"/>
              <a:gd name="connsiteY17" fmla="*/ 2019783 h 3948462"/>
              <a:gd name="connsiteX18" fmla="*/ 1593790 w 3890413"/>
              <a:gd name="connsiteY18" fmla="*/ 967808 h 3948462"/>
              <a:gd name="connsiteX19" fmla="*/ 1746058 w 3890413"/>
              <a:gd name="connsiteY19" fmla="*/ 945992 h 3948462"/>
              <a:gd name="connsiteX20" fmla="*/ 2206475 w 3890413"/>
              <a:gd name="connsiteY20" fmla="*/ 1173924 h 3948462"/>
              <a:gd name="connsiteX21" fmla="*/ 2185910 w 3890413"/>
              <a:gd name="connsiteY21" fmla="*/ 877882 h 3948462"/>
              <a:gd name="connsiteX22" fmla="*/ 2656644 w 3890413"/>
              <a:gd name="connsiteY22" fmla="*/ 803138 h 3948462"/>
              <a:gd name="connsiteX23" fmla="*/ 2828567 w 3890413"/>
              <a:gd name="connsiteY23" fmla="*/ 2099525 h 3948462"/>
              <a:gd name="connsiteX24" fmla="*/ 3362812 w 3890413"/>
              <a:gd name="connsiteY24" fmla="*/ 2002360 h 3948462"/>
              <a:gd name="connsiteX25" fmla="*/ 3289926 w 3890413"/>
              <a:gd name="connsiteY25" fmla="*/ 1346695 h 3948462"/>
              <a:gd name="connsiteX26" fmla="*/ 3290031 w 3890413"/>
              <a:gd name="connsiteY26" fmla="*/ 1346798 h 3948462"/>
              <a:gd name="connsiteX27" fmla="*/ 1700745 w 3890413"/>
              <a:gd name="connsiteY27" fmla="*/ 575031 h 3948462"/>
              <a:gd name="connsiteX28" fmla="*/ 571995 w 3890413"/>
              <a:gd name="connsiteY28" fmla="*/ 2274165 h 3948462"/>
              <a:gd name="connsiteX29" fmla="*/ 2267548 w 3890413"/>
              <a:gd name="connsiteY29" fmla="*/ 3408286 h 3948462"/>
              <a:gd name="connsiteX30" fmla="*/ 3194376 w 3890413"/>
              <a:gd name="connsiteY30" fmla="*/ 3072653 h 3948462"/>
              <a:gd name="connsiteX31" fmla="*/ 3268026 w 3890413"/>
              <a:gd name="connsiteY31" fmla="*/ 3509545 h 3948462"/>
              <a:gd name="connsiteX32" fmla="*/ 2347298 w 3890413"/>
              <a:gd name="connsiteY32" fmla="*/ 3904041 h 3948462"/>
              <a:gd name="connsiteX33" fmla="*/ 42617 w 3890413"/>
              <a:gd name="connsiteY33" fmla="*/ 2380068 h 3948462"/>
              <a:gd name="connsiteX34" fmla="*/ 1594841 w 3890413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2397082 w 3890413"/>
              <a:gd name="connsiteY13" fmla="*/ 2564681 h 3948462"/>
              <a:gd name="connsiteX14" fmla="*/ 2396219 w 3890413"/>
              <a:gd name="connsiteY14" fmla="*/ 2558207 h 3948462"/>
              <a:gd name="connsiteX15" fmla="*/ 1746058 w 3890413"/>
              <a:gd name="connsiteY15" fmla="*/ 3093574 h 3948462"/>
              <a:gd name="connsiteX16" fmla="*/ 990519 w 3890413"/>
              <a:gd name="connsiteY16" fmla="*/ 2019783 h 3948462"/>
              <a:gd name="connsiteX17" fmla="*/ 1593790 w 3890413"/>
              <a:gd name="connsiteY17" fmla="*/ 967808 h 3948462"/>
              <a:gd name="connsiteX18" fmla="*/ 1746058 w 3890413"/>
              <a:gd name="connsiteY18" fmla="*/ 945992 h 3948462"/>
              <a:gd name="connsiteX19" fmla="*/ 2206475 w 3890413"/>
              <a:gd name="connsiteY19" fmla="*/ 1173924 h 3948462"/>
              <a:gd name="connsiteX20" fmla="*/ 2185910 w 3890413"/>
              <a:gd name="connsiteY20" fmla="*/ 877882 h 3948462"/>
              <a:gd name="connsiteX21" fmla="*/ 2656644 w 3890413"/>
              <a:gd name="connsiteY21" fmla="*/ 803138 h 3948462"/>
              <a:gd name="connsiteX22" fmla="*/ 2828567 w 3890413"/>
              <a:gd name="connsiteY22" fmla="*/ 2099525 h 3948462"/>
              <a:gd name="connsiteX23" fmla="*/ 3362812 w 3890413"/>
              <a:gd name="connsiteY23" fmla="*/ 2002360 h 3948462"/>
              <a:gd name="connsiteX24" fmla="*/ 3289926 w 3890413"/>
              <a:gd name="connsiteY24" fmla="*/ 1346695 h 3948462"/>
              <a:gd name="connsiteX25" fmla="*/ 3290031 w 3890413"/>
              <a:gd name="connsiteY25" fmla="*/ 1346798 h 3948462"/>
              <a:gd name="connsiteX26" fmla="*/ 1700745 w 3890413"/>
              <a:gd name="connsiteY26" fmla="*/ 575031 h 3948462"/>
              <a:gd name="connsiteX27" fmla="*/ 571995 w 3890413"/>
              <a:gd name="connsiteY27" fmla="*/ 2274165 h 3948462"/>
              <a:gd name="connsiteX28" fmla="*/ 2267548 w 3890413"/>
              <a:gd name="connsiteY28" fmla="*/ 3408286 h 3948462"/>
              <a:gd name="connsiteX29" fmla="*/ 3194376 w 3890413"/>
              <a:gd name="connsiteY29" fmla="*/ 3072653 h 3948462"/>
              <a:gd name="connsiteX30" fmla="*/ 3268026 w 3890413"/>
              <a:gd name="connsiteY30" fmla="*/ 3509545 h 3948462"/>
              <a:gd name="connsiteX31" fmla="*/ 2347298 w 3890413"/>
              <a:gd name="connsiteY31" fmla="*/ 3904041 h 3948462"/>
              <a:gd name="connsiteX32" fmla="*/ 42617 w 3890413"/>
              <a:gd name="connsiteY32" fmla="*/ 2380068 h 3948462"/>
              <a:gd name="connsiteX33" fmla="*/ 1594841 w 3890413"/>
              <a:gd name="connsiteY33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2397082 w 3890413"/>
              <a:gd name="connsiteY12" fmla="*/ 2564681 h 3948462"/>
              <a:gd name="connsiteX13" fmla="*/ 2396219 w 3890413"/>
              <a:gd name="connsiteY13" fmla="*/ 2558207 h 3948462"/>
              <a:gd name="connsiteX14" fmla="*/ 1746058 w 3890413"/>
              <a:gd name="connsiteY14" fmla="*/ 3093574 h 3948462"/>
              <a:gd name="connsiteX15" fmla="*/ 990519 w 3890413"/>
              <a:gd name="connsiteY15" fmla="*/ 2019783 h 3948462"/>
              <a:gd name="connsiteX16" fmla="*/ 1593790 w 3890413"/>
              <a:gd name="connsiteY16" fmla="*/ 967808 h 3948462"/>
              <a:gd name="connsiteX17" fmla="*/ 1746058 w 3890413"/>
              <a:gd name="connsiteY17" fmla="*/ 945992 h 3948462"/>
              <a:gd name="connsiteX18" fmla="*/ 2206475 w 3890413"/>
              <a:gd name="connsiteY18" fmla="*/ 1173924 h 3948462"/>
              <a:gd name="connsiteX19" fmla="*/ 2185910 w 3890413"/>
              <a:gd name="connsiteY19" fmla="*/ 877882 h 3948462"/>
              <a:gd name="connsiteX20" fmla="*/ 2656644 w 3890413"/>
              <a:gd name="connsiteY20" fmla="*/ 803138 h 3948462"/>
              <a:gd name="connsiteX21" fmla="*/ 2828567 w 3890413"/>
              <a:gd name="connsiteY21" fmla="*/ 2099525 h 3948462"/>
              <a:gd name="connsiteX22" fmla="*/ 3362812 w 3890413"/>
              <a:gd name="connsiteY22" fmla="*/ 2002360 h 3948462"/>
              <a:gd name="connsiteX23" fmla="*/ 3289926 w 3890413"/>
              <a:gd name="connsiteY23" fmla="*/ 1346695 h 3948462"/>
              <a:gd name="connsiteX24" fmla="*/ 3290031 w 3890413"/>
              <a:gd name="connsiteY24" fmla="*/ 1346798 h 3948462"/>
              <a:gd name="connsiteX25" fmla="*/ 1700745 w 3890413"/>
              <a:gd name="connsiteY25" fmla="*/ 575031 h 3948462"/>
              <a:gd name="connsiteX26" fmla="*/ 571995 w 3890413"/>
              <a:gd name="connsiteY26" fmla="*/ 2274165 h 3948462"/>
              <a:gd name="connsiteX27" fmla="*/ 2267548 w 3890413"/>
              <a:gd name="connsiteY27" fmla="*/ 3408286 h 3948462"/>
              <a:gd name="connsiteX28" fmla="*/ 3194376 w 3890413"/>
              <a:gd name="connsiteY28" fmla="*/ 3072653 h 3948462"/>
              <a:gd name="connsiteX29" fmla="*/ 3268026 w 3890413"/>
              <a:gd name="connsiteY29" fmla="*/ 3509545 h 3948462"/>
              <a:gd name="connsiteX30" fmla="*/ 2347298 w 3890413"/>
              <a:gd name="connsiteY30" fmla="*/ 3904041 h 3948462"/>
              <a:gd name="connsiteX31" fmla="*/ 42617 w 3890413"/>
              <a:gd name="connsiteY31" fmla="*/ 2380068 h 3948462"/>
              <a:gd name="connsiteX32" fmla="*/ 1594841 w 3890413"/>
              <a:gd name="connsiteY32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2397082 w 3890413"/>
              <a:gd name="connsiteY11" fmla="*/ 2564681 h 3948462"/>
              <a:gd name="connsiteX12" fmla="*/ 2396219 w 3890413"/>
              <a:gd name="connsiteY12" fmla="*/ 2558207 h 3948462"/>
              <a:gd name="connsiteX13" fmla="*/ 1746058 w 3890413"/>
              <a:gd name="connsiteY13" fmla="*/ 3093574 h 3948462"/>
              <a:gd name="connsiteX14" fmla="*/ 990519 w 3890413"/>
              <a:gd name="connsiteY14" fmla="*/ 2019783 h 3948462"/>
              <a:gd name="connsiteX15" fmla="*/ 1593790 w 3890413"/>
              <a:gd name="connsiteY15" fmla="*/ 967808 h 3948462"/>
              <a:gd name="connsiteX16" fmla="*/ 1746058 w 3890413"/>
              <a:gd name="connsiteY16" fmla="*/ 945992 h 3948462"/>
              <a:gd name="connsiteX17" fmla="*/ 2206475 w 3890413"/>
              <a:gd name="connsiteY17" fmla="*/ 1173924 h 3948462"/>
              <a:gd name="connsiteX18" fmla="*/ 2185910 w 3890413"/>
              <a:gd name="connsiteY18" fmla="*/ 877882 h 3948462"/>
              <a:gd name="connsiteX19" fmla="*/ 2656644 w 3890413"/>
              <a:gd name="connsiteY19" fmla="*/ 803138 h 3948462"/>
              <a:gd name="connsiteX20" fmla="*/ 2828567 w 3890413"/>
              <a:gd name="connsiteY20" fmla="*/ 2099525 h 3948462"/>
              <a:gd name="connsiteX21" fmla="*/ 3362812 w 3890413"/>
              <a:gd name="connsiteY21" fmla="*/ 2002360 h 3948462"/>
              <a:gd name="connsiteX22" fmla="*/ 3289926 w 3890413"/>
              <a:gd name="connsiteY22" fmla="*/ 1346695 h 3948462"/>
              <a:gd name="connsiteX23" fmla="*/ 3290031 w 3890413"/>
              <a:gd name="connsiteY23" fmla="*/ 1346798 h 3948462"/>
              <a:gd name="connsiteX24" fmla="*/ 1700745 w 3890413"/>
              <a:gd name="connsiteY24" fmla="*/ 575031 h 3948462"/>
              <a:gd name="connsiteX25" fmla="*/ 571995 w 3890413"/>
              <a:gd name="connsiteY25" fmla="*/ 2274165 h 3948462"/>
              <a:gd name="connsiteX26" fmla="*/ 2267548 w 3890413"/>
              <a:gd name="connsiteY26" fmla="*/ 3408286 h 3948462"/>
              <a:gd name="connsiteX27" fmla="*/ 3194376 w 3890413"/>
              <a:gd name="connsiteY27" fmla="*/ 3072653 h 3948462"/>
              <a:gd name="connsiteX28" fmla="*/ 3268026 w 3890413"/>
              <a:gd name="connsiteY28" fmla="*/ 3509545 h 3948462"/>
              <a:gd name="connsiteX29" fmla="*/ 2347298 w 3890413"/>
              <a:gd name="connsiteY29" fmla="*/ 3904041 h 3948462"/>
              <a:gd name="connsiteX30" fmla="*/ 42617 w 3890413"/>
              <a:gd name="connsiteY30" fmla="*/ 2380068 h 3948462"/>
              <a:gd name="connsiteX31" fmla="*/ 1594841 w 3890413"/>
              <a:gd name="connsiteY31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2396219 w 3890413"/>
              <a:gd name="connsiteY11" fmla="*/ 2558207 h 3948462"/>
              <a:gd name="connsiteX12" fmla="*/ 1746058 w 3890413"/>
              <a:gd name="connsiteY12" fmla="*/ 3093574 h 3948462"/>
              <a:gd name="connsiteX13" fmla="*/ 990519 w 3890413"/>
              <a:gd name="connsiteY13" fmla="*/ 2019783 h 3948462"/>
              <a:gd name="connsiteX14" fmla="*/ 1593790 w 3890413"/>
              <a:gd name="connsiteY14" fmla="*/ 967808 h 3948462"/>
              <a:gd name="connsiteX15" fmla="*/ 1746058 w 3890413"/>
              <a:gd name="connsiteY15" fmla="*/ 945992 h 3948462"/>
              <a:gd name="connsiteX16" fmla="*/ 2206475 w 3890413"/>
              <a:gd name="connsiteY16" fmla="*/ 1173924 h 3948462"/>
              <a:gd name="connsiteX17" fmla="*/ 2185910 w 3890413"/>
              <a:gd name="connsiteY17" fmla="*/ 877882 h 3948462"/>
              <a:gd name="connsiteX18" fmla="*/ 2656644 w 3890413"/>
              <a:gd name="connsiteY18" fmla="*/ 803138 h 3948462"/>
              <a:gd name="connsiteX19" fmla="*/ 2828567 w 3890413"/>
              <a:gd name="connsiteY19" fmla="*/ 2099525 h 3948462"/>
              <a:gd name="connsiteX20" fmla="*/ 3362812 w 3890413"/>
              <a:gd name="connsiteY20" fmla="*/ 2002360 h 3948462"/>
              <a:gd name="connsiteX21" fmla="*/ 3289926 w 3890413"/>
              <a:gd name="connsiteY21" fmla="*/ 1346695 h 3948462"/>
              <a:gd name="connsiteX22" fmla="*/ 3290031 w 3890413"/>
              <a:gd name="connsiteY22" fmla="*/ 1346798 h 3948462"/>
              <a:gd name="connsiteX23" fmla="*/ 1700745 w 3890413"/>
              <a:gd name="connsiteY23" fmla="*/ 575031 h 3948462"/>
              <a:gd name="connsiteX24" fmla="*/ 571995 w 3890413"/>
              <a:gd name="connsiteY24" fmla="*/ 2274165 h 3948462"/>
              <a:gd name="connsiteX25" fmla="*/ 2267548 w 3890413"/>
              <a:gd name="connsiteY25" fmla="*/ 3408286 h 3948462"/>
              <a:gd name="connsiteX26" fmla="*/ 3194376 w 3890413"/>
              <a:gd name="connsiteY26" fmla="*/ 3072653 h 3948462"/>
              <a:gd name="connsiteX27" fmla="*/ 3268026 w 3890413"/>
              <a:gd name="connsiteY27" fmla="*/ 3509545 h 3948462"/>
              <a:gd name="connsiteX28" fmla="*/ 2347298 w 3890413"/>
              <a:gd name="connsiteY28" fmla="*/ 3904041 h 3948462"/>
              <a:gd name="connsiteX29" fmla="*/ 42617 w 3890413"/>
              <a:gd name="connsiteY29" fmla="*/ 2380068 h 3948462"/>
              <a:gd name="connsiteX30" fmla="*/ 1594841 w 3890413"/>
              <a:gd name="connsiteY30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2396219 w 3890413"/>
              <a:gd name="connsiteY11" fmla="*/ 2558207 h 3948462"/>
              <a:gd name="connsiteX12" fmla="*/ 1746058 w 3890413"/>
              <a:gd name="connsiteY12" fmla="*/ 3093574 h 3948462"/>
              <a:gd name="connsiteX13" fmla="*/ 990519 w 3890413"/>
              <a:gd name="connsiteY13" fmla="*/ 2019783 h 3948462"/>
              <a:gd name="connsiteX14" fmla="*/ 1593790 w 3890413"/>
              <a:gd name="connsiteY14" fmla="*/ 967808 h 3948462"/>
              <a:gd name="connsiteX15" fmla="*/ 1746058 w 3890413"/>
              <a:gd name="connsiteY15" fmla="*/ 945992 h 3948462"/>
              <a:gd name="connsiteX16" fmla="*/ 2206475 w 3890413"/>
              <a:gd name="connsiteY16" fmla="*/ 1173924 h 3948462"/>
              <a:gd name="connsiteX17" fmla="*/ 2185910 w 3890413"/>
              <a:gd name="connsiteY17" fmla="*/ 877882 h 3948462"/>
              <a:gd name="connsiteX18" fmla="*/ 2656644 w 3890413"/>
              <a:gd name="connsiteY18" fmla="*/ 803138 h 3948462"/>
              <a:gd name="connsiteX19" fmla="*/ 2828567 w 3890413"/>
              <a:gd name="connsiteY19" fmla="*/ 2099525 h 3948462"/>
              <a:gd name="connsiteX20" fmla="*/ 3362812 w 3890413"/>
              <a:gd name="connsiteY20" fmla="*/ 2002360 h 3948462"/>
              <a:gd name="connsiteX21" fmla="*/ 3289926 w 3890413"/>
              <a:gd name="connsiteY21" fmla="*/ 1346695 h 3948462"/>
              <a:gd name="connsiteX22" fmla="*/ 3290031 w 3890413"/>
              <a:gd name="connsiteY22" fmla="*/ 1346798 h 3948462"/>
              <a:gd name="connsiteX23" fmla="*/ 1700745 w 3890413"/>
              <a:gd name="connsiteY23" fmla="*/ 575031 h 3948462"/>
              <a:gd name="connsiteX24" fmla="*/ 571995 w 3890413"/>
              <a:gd name="connsiteY24" fmla="*/ 2274165 h 3948462"/>
              <a:gd name="connsiteX25" fmla="*/ 2267548 w 3890413"/>
              <a:gd name="connsiteY25" fmla="*/ 3408286 h 3948462"/>
              <a:gd name="connsiteX26" fmla="*/ 3194376 w 3890413"/>
              <a:gd name="connsiteY26" fmla="*/ 3072653 h 3948462"/>
              <a:gd name="connsiteX27" fmla="*/ 3268026 w 3890413"/>
              <a:gd name="connsiteY27" fmla="*/ 3509545 h 3948462"/>
              <a:gd name="connsiteX28" fmla="*/ 2347298 w 3890413"/>
              <a:gd name="connsiteY28" fmla="*/ 3904041 h 3948462"/>
              <a:gd name="connsiteX29" fmla="*/ 42617 w 3890413"/>
              <a:gd name="connsiteY29" fmla="*/ 2380068 h 3948462"/>
              <a:gd name="connsiteX30" fmla="*/ 1594841 w 3890413"/>
              <a:gd name="connsiteY30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61464 w 3890413"/>
              <a:gd name="connsiteY10" fmla="*/ 251236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61464 w 3890413"/>
              <a:gd name="connsiteY10" fmla="*/ 251236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890413" h="3948462">
                <a:moveTo>
                  <a:pt x="1853384" y="1371624"/>
                </a:moveTo>
                <a:lnTo>
                  <a:pt x="1768767" y="1390324"/>
                </a:lnTo>
                <a:cubicBezTo>
                  <a:pt x="1579409" y="1463487"/>
                  <a:pt x="1490873" y="1833773"/>
                  <a:pt x="1517577" y="2042010"/>
                </a:cubicBezTo>
                <a:cubicBezTo>
                  <a:pt x="1544281" y="2250247"/>
                  <a:pt x="1644086" y="2624290"/>
                  <a:pt x="1928990" y="2639747"/>
                </a:cubicBezTo>
                <a:cubicBezTo>
                  <a:pt x="2177093" y="2653207"/>
                  <a:pt x="2337423" y="2363017"/>
                  <a:pt x="2318674" y="2006358"/>
                </a:cubicBezTo>
                <a:cubicBezTo>
                  <a:pt x="2310210" y="1948950"/>
                  <a:pt x="2301678" y="1891436"/>
                  <a:pt x="2293344" y="1834228"/>
                </a:cubicBezTo>
                <a:cubicBezTo>
                  <a:pt x="2229725" y="1555945"/>
                  <a:pt x="2050691" y="1359067"/>
                  <a:pt x="1853384" y="1371624"/>
                </a:cubicBezTo>
                <a:close/>
                <a:moveTo>
                  <a:pt x="1594841" y="45653"/>
                </a:moveTo>
                <a:cubicBezTo>
                  <a:pt x="2527821" y="-128041"/>
                  <a:pt x="3626282" y="158796"/>
                  <a:pt x="3869632" y="1517323"/>
                </a:cubicBezTo>
                <a:cubicBezTo>
                  <a:pt x="3939308" y="2058696"/>
                  <a:pt x="3820785" y="2251376"/>
                  <a:pt x="3706266" y="2457195"/>
                </a:cubicBezTo>
                <a:cubicBezTo>
                  <a:pt x="3132098" y="3124925"/>
                  <a:pt x="2589274" y="2611359"/>
                  <a:pt x="2548384" y="2446988"/>
                </a:cubicBezTo>
                <a:cubicBezTo>
                  <a:pt x="2411721" y="3024903"/>
                  <a:pt x="2005702" y="3164775"/>
                  <a:pt x="1746058" y="3093574"/>
                </a:cubicBezTo>
                <a:cubicBezTo>
                  <a:pt x="1486414" y="3022373"/>
                  <a:pt x="990519" y="2612821"/>
                  <a:pt x="990519" y="2019783"/>
                </a:cubicBezTo>
                <a:cubicBezTo>
                  <a:pt x="990519" y="1500875"/>
                  <a:pt x="1249504" y="1067935"/>
                  <a:pt x="1593790" y="967808"/>
                </a:cubicBezTo>
                <a:cubicBezTo>
                  <a:pt x="1642974" y="953504"/>
                  <a:pt x="1694009" y="949376"/>
                  <a:pt x="1746058" y="945992"/>
                </a:cubicBezTo>
                <a:cubicBezTo>
                  <a:pt x="2004670" y="929176"/>
                  <a:pt x="2081338" y="1030119"/>
                  <a:pt x="2206475" y="1173924"/>
                </a:cubicBezTo>
                <a:cubicBezTo>
                  <a:pt x="2194343" y="1061758"/>
                  <a:pt x="2187003" y="961165"/>
                  <a:pt x="2185910" y="877882"/>
                </a:cubicBezTo>
                <a:lnTo>
                  <a:pt x="2656644" y="803138"/>
                </a:lnTo>
                <a:lnTo>
                  <a:pt x="2828567" y="2099525"/>
                </a:lnTo>
                <a:cubicBezTo>
                  <a:pt x="2888366" y="2544108"/>
                  <a:pt x="3261961" y="2420799"/>
                  <a:pt x="3362812" y="2002360"/>
                </a:cubicBezTo>
                <a:cubicBezTo>
                  <a:pt x="3355320" y="1625023"/>
                  <a:pt x="3366534" y="1729632"/>
                  <a:pt x="3289926" y="1346695"/>
                </a:cubicBezTo>
                <a:lnTo>
                  <a:pt x="3290031" y="1346798"/>
                </a:lnTo>
                <a:cubicBezTo>
                  <a:pt x="3068547" y="637774"/>
                  <a:pt x="2419129" y="439933"/>
                  <a:pt x="1700745" y="575031"/>
                </a:cubicBezTo>
                <a:cubicBezTo>
                  <a:pt x="890947" y="727320"/>
                  <a:pt x="415476" y="1491783"/>
                  <a:pt x="571995" y="2274165"/>
                </a:cubicBezTo>
                <a:cubicBezTo>
                  <a:pt x="728513" y="3056546"/>
                  <a:pt x="1580131" y="3572543"/>
                  <a:pt x="2267548" y="3408286"/>
                </a:cubicBezTo>
                <a:cubicBezTo>
                  <a:pt x="2796517" y="3281890"/>
                  <a:pt x="2641988" y="3320887"/>
                  <a:pt x="3194376" y="3072653"/>
                </a:cubicBezTo>
                <a:cubicBezTo>
                  <a:pt x="3249441" y="3306078"/>
                  <a:pt x="3239115" y="3309742"/>
                  <a:pt x="3268026" y="3509545"/>
                </a:cubicBezTo>
                <a:cubicBezTo>
                  <a:pt x="3021841" y="3717756"/>
                  <a:pt x="2685602" y="3836362"/>
                  <a:pt x="2347298" y="3904041"/>
                </a:cubicBezTo>
                <a:cubicBezTo>
                  <a:pt x="1157336" y="4112956"/>
                  <a:pt x="289475" y="3581660"/>
                  <a:pt x="42617" y="2380068"/>
                </a:cubicBezTo>
                <a:cubicBezTo>
                  <a:pt x="-204242" y="1178477"/>
                  <a:pt x="661862" y="219348"/>
                  <a:pt x="1594841" y="456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8" name="Rectangle 1">
            <a:extLst>
              <a:ext uri="{FF2B5EF4-FFF2-40B4-BE49-F238E27FC236}">
                <a16:creationId xmlns="" xmlns:a16="http://schemas.microsoft.com/office/drawing/2014/main" id="{37954B35-3941-4F24-87DD-EFA97DECDF15}"/>
              </a:ext>
            </a:extLst>
          </p:cNvPr>
          <p:cNvSpPr>
            <a:spLocks noChangeAspect="1"/>
          </p:cNvSpPr>
          <p:nvPr/>
        </p:nvSpPr>
        <p:spPr>
          <a:xfrm>
            <a:off x="11856534" y="3150657"/>
            <a:ext cx="218502" cy="215273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9" name="Freeform 14">
            <a:extLst>
              <a:ext uri="{FF2B5EF4-FFF2-40B4-BE49-F238E27FC236}">
                <a16:creationId xmlns="" xmlns:a16="http://schemas.microsoft.com/office/drawing/2014/main" id="{36F3F041-46CA-419B-88BA-AFB8FCD906F2}"/>
              </a:ext>
            </a:extLst>
          </p:cNvPr>
          <p:cNvSpPr>
            <a:spLocks noChangeAspect="1"/>
          </p:cNvSpPr>
          <p:nvPr/>
        </p:nvSpPr>
        <p:spPr>
          <a:xfrm>
            <a:off x="6529391" y="4701486"/>
            <a:ext cx="293069" cy="333882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0" name="Rounded Rectangle 4">
            <a:extLst>
              <a:ext uri="{FF2B5EF4-FFF2-40B4-BE49-F238E27FC236}">
                <a16:creationId xmlns="" xmlns:a16="http://schemas.microsoft.com/office/drawing/2014/main" id="{1EC94602-0104-4A93-99B9-225E69D6CA4F}"/>
              </a:ext>
            </a:extLst>
          </p:cNvPr>
          <p:cNvSpPr>
            <a:spLocks noChangeAspect="1"/>
          </p:cNvSpPr>
          <p:nvPr/>
        </p:nvSpPr>
        <p:spPr>
          <a:xfrm>
            <a:off x="10795528" y="5576177"/>
            <a:ext cx="333919" cy="33388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985442" y="1197582"/>
                </a:moveTo>
                <a:cubicBezTo>
                  <a:pt x="764609" y="1197582"/>
                  <a:pt x="585589" y="1376602"/>
                  <a:pt x="585589" y="1597435"/>
                </a:cubicBezTo>
                <a:lnTo>
                  <a:pt x="585589" y="2453913"/>
                </a:lnTo>
                <a:cubicBezTo>
                  <a:pt x="585589" y="2674746"/>
                  <a:pt x="764609" y="2853766"/>
                  <a:pt x="985442" y="2853766"/>
                </a:cubicBezTo>
                <a:lnTo>
                  <a:pt x="2273968" y="2853766"/>
                </a:lnTo>
                <a:cubicBezTo>
                  <a:pt x="2494801" y="2853766"/>
                  <a:pt x="2673821" y="2674746"/>
                  <a:pt x="2673821" y="2453913"/>
                </a:cubicBezTo>
                <a:lnTo>
                  <a:pt x="2673821" y="2353524"/>
                </a:lnTo>
                <a:lnTo>
                  <a:pt x="3281897" y="2810341"/>
                </a:lnTo>
                <a:lnTo>
                  <a:pt x="3281897" y="1241009"/>
                </a:lnTo>
                <a:lnTo>
                  <a:pt x="2673821" y="1697826"/>
                </a:lnTo>
                <a:lnTo>
                  <a:pt x="2673821" y="1597435"/>
                </a:lnTo>
                <a:cubicBezTo>
                  <a:pt x="2673821" y="1376602"/>
                  <a:pt x="2494801" y="1197582"/>
                  <a:pt x="2273968" y="1197582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1" name="Rounded Rectangle 9">
            <a:extLst>
              <a:ext uri="{FF2B5EF4-FFF2-40B4-BE49-F238E27FC236}">
                <a16:creationId xmlns="" xmlns:a16="http://schemas.microsoft.com/office/drawing/2014/main" id="{F2D2E281-3827-4570-8E95-1BDDB824F44D}"/>
              </a:ext>
            </a:extLst>
          </p:cNvPr>
          <p:cNvSpPr>
            <a:spLocks/>
          </p:cNvSpPr>
          <p:nvPr/>
        </p:nvSpPr>
        <p:spPr>
          <a:xfrm>
            <a:off x="5588429" y="4119673"/>
            <a:ext cx="333882" cy="33388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2" name="Rounded Rectangle 7">
            <a:extLst>
              <a:ext uri="{FF2B5EF4-FFF2-40B4-BE49-F238E27FC236}">
                <a16:creationId xmlns="" xmlns:a16="http://schemas.microsoft.com/office/drawing/2014/main" id="{9B7294CC-56D6-4D69-83AC-BB4E9AC09084}"/>
              </a:ext>
            </a:extLst>
          </p:cNvPr>
          <p:cNvSpPr>
            <a:spLocks noChangeAspect="1"/>
          </p:cNvSpPr>
          <p:nvPr/>
        </p:nvSpPr>
        <p:spPr>
          <a:xfrm>
            <a:off x="10573546" y="184984"/>
            <a:ext cx="333919" cy="33388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64687" y="782779"/>
                </a:moveTo>
                <a:cubicBezTo>
                  <a:pt x="2512183" y="782779"/>
                  <a:pt x="2307488" y="987475"/>
                  <a:pt x="2307487" y="1239980"/>
                </a:cubicBezTo>
                <a:cubicBezTo>
                  <a:pt x="2307487" y="1241985"/>
                  <a:pt x="2307500" y="1243987"/>
                  <a:pt x="2308092" y="1245978"/>
                </a:cubicBezTo>
                <a:lnTo>
                  <a:pt x="1570677" y="1632536"/>
                </a:lnTo>
                <a:cubicBezTo>
                  <a:pt x="1488749" y="1552118"/>
                  <a:pt x="1376387" y="1502860"/>
                  <a:pt x="1252520" y="1502859"/>
                </a:cubicBezTo>
                <a:cubicBezTo>
                  <a:pt x="1000014" y="1502859"/>
                  <a:pt x="795319" y="1707555"/>
                  <a:pt x="795319" y="1960060"/>
                </a:cubicBezTo>
                <a:cubicBezTo>
                  <a:pt x="795319" y="2212565"/>
                  <a:pt x="1000014" y="2417260"/>
                  <a:pt x="1252520" y="2417260"/>
                </a:cubicBezTo>
                <a:cubicBezTo>
                  <a:pt x="1361432" y="2417260"/>
                  <a:pt x="1461449" y="2379178"/>
                  <a:pt x="1538674" y="2313987"/>
                </a:cubicBezTo>
                <a:lnTo>
                  <a:pt x="2308734" y="2717656"/>
                </a:lnTo>
                <a:cubicBezTo>
                  <a:pt x="2314220" y="2964461"/>
                  <a:pt x="2516327" y="3162492"/>
                  <a:pt x="2764688" y="3162492"/>
                </a:cubicBezTo>
                <a:cubicBezTo>
                  <a:pt x="3017192" y="3162492"/>
                  <a:pt x="3221888" y="2957797"/>
                  <a:pt x="3221887" y="2705292"/>
                </a:cubicBezTo>
                <a:cubicBezTo>
                  <a:pt x="3221887" y="2452786"/>
                  <a:pt x="3017192" y="2248092"/>
                  <a:pt x="2764688" y="2248092"/>
                </a:cubicBezTo>
                <a:cubicBezTo>
                  <a:pt x="2638870" y="2248092"/>
                  <a:pt x="2524924" y="2298913"/>
                  <a:pt x="2442337" y="2381228"/>
                </a:cubicBezTo>
                <a:lnTo>
                  <a:pt x="1706164" y="1995322"/>
                </a:lnTo>
                <a:lnTo>
                  <a:pt x="1709074" y="1966451"/>
                </a:lnTo>
                <a:lnTo>
                  <a:pt x="2455698" y="1575067"/>
                </a:lnTo>
                <a:cubicBezTo>
                  <a:pt x="2536225" y="1651261"/>
                  <a:pt x="2645094" y="1697180"/>
                  <a:pt x="2764687" y="1697179"/>
                </a:cubicBezTo>
                <a:cubicBezTo>
                  <a:pt x="3017193" y="1697180"/>
                  <a:pt x="3221887" y="1492485"/>
                  <a:pt x="3221888" y="1239980"/>
                </a:cubicBezTo>
                <a:cubicBezTo>
                  <a:pt x="3221887" y="987475"/>
                  <a:pt x="3017193" y="782779"/>
                  <a:pt x="2764687" y="782779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3" name="Rounded Rectangle 1">
            <a:extLst>
              <a:ext uri="{FF2B5EF4-FFF2-40B4-BE49-F238E27FC236}">
                <a16:creationId xmlns="" xmlns:a16="http://schemas.microsoft.com/office/drawing/2014/main" id="{226CB93D-C414-4603-80FA-37B475FBE646}"/>
              </a:ext>
            </a:extLst>
          </p:cNvPr>
          <p:cNvSpPr/>
          <p:nvPr/>
        </p:nvSpPr>
        <p:spPr>
          <a:xfrm rot="2648398">
            <a:off x="10212893" y="5289215"/>
            <a:ext cx="152994" cy="391286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4" name="Freeform 20">
            <a:extLst>
              <a:ext uri="{FF2B5EF4-FFF2-40B4-BE49-F238E27FC236}">
                <a16:creationId xmlns="" xmlns:a16="http://schemas.microsoft.com/office/drawing/2014/main" id="{775FE64C-F807-4583-B285-B6AD012D8E51}"/>
              </a:ext>
            </a:extLst>
          </p:cNvPr>
          <p:cNvSpPr/>
          <p:nvPr/>
        </p:nvSpPr>
        <p:spPr>
          <a:xfrm flipH="1">
            <a:off x="9788764" y="6263762"/>
            <a:ext cx="333882" cy="321039"/>
          </a:xfrm>
          <a:custGeom>
            <a:avLst/>
            <a:gdLst/>
            <a:ahLst/>
            <a:cxnLst/>
            <a:rect l="l" t="t" r="r" b="b"/>
            <a:pathLst>
              <a:path w="3948393" h="3817544">
                <a:moveTo>
                  <a:pt x="1888045" y="2370407"/>
                </a:moveTo>
                <a:lnTo>
                  <a:pt x="1180379" y="2998560"/>
                </a:lnTo>
                <a:lnTo>
                  <a:pt x="695350" y="2712314"/>
                </a:lnTo>
                <a:lnTo>
                  <a:pt x="703301" y="3014463"/>
                </a:lnTo>
                <a:lnTo>
                  <a:pt x="1888044" y="3817544"/>
                </a:lnTo>
                <a:cubicBezTo>
                  <a:pt x="1885393" y="3356368"/>
                  <a:pt x="1874793" y="2911096"/>
                  <a:pt x="1888045" y="2370407"/>
                </a:cubicBezTo>
                <a:close/>
                <a:moveTo>
                  <a:pt x="2059390" y="2370407"/>
                </a:moveTo>
                <a:cubicBezTo>
                  <a:pt x="2072642" y="2911096"/>
                  <a:pt x="2062042" y="3356368"/>
                  <a:pt x="2059391" y="3817544"/>
                </a:cubicBezTo>
                <a:lnTo>
                  <a:pt x="3244134" y="3014463"/>
                </a:lnTo>
                <a:lnTo>
                  <a:pt x="3252085" y="2712314"/>
                </a:lnTo>
                <a:lnTo>
                  <a:pt x="2767056" y="2998560"/>
                </a:lnTo>
                <a:close/>
                <a:moveTo>
                  <a:pt x="733907" y="1451867"/>
                </a:moveTo>
                <a:lnTo>
                  <a:pt x="0" y="2113471"/>
                </a:lnTo>
                <a:lnTo>
                  <a:pt x="1170450" y="2848461"/>
                </a:lnTo>
                <a:lnTo>
                  <a:pt x="1919327" y="2170968"/>
                </a:lnTo>
                <a:close/>
                <a:moveTo>
                  <a:pt x="3206900" y="1451867"/>
                </a:moveTo>
                <a:lnTo>
                  <a:pt x="2021479" y="2170968"/>
                </a:lnTo>
                <a:lnTo>
                  <a:pt x="2770356" y="2848461"/>
                </a:lnTo>
                <a:lnTo>
                  <a:pt x="3940806" y="2113471"/>
                </a:lnTo>
                <a:close/>
                <a:moveTo>
                  <a:pt x="1195981" y="0"/>
                </a:moveTo>
                <a:lnTo>
                  <a:pt x="10560" y="719101"/>
                </a:lnTo>
                <a:lnTo>
                  <a:pt x="759438" y="1396594"/>
                </a:lnTo>
                <a:lnTo>
                  <a:pt x="1929887" y="661605"/>
                </a:lnTo>
                <a:close/>
                <a:moveTo>
                  <a:pt x="2762973" y="0"/>
                </a:moveTo>
                <a:lnTo>
                  <a:pt x="2029067" y="661605"/>
                </a:lnTo>
                <a:lnTo>
                  <a:pt x="3199516" y="1396594"/>
                </a:lnTo>
                <a:lnTo>
                  <a:pt x="3948393" y="7191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5" name="Donut 6">
            <a:extLst>
              <a:ext uri="{FF2B5EF4-FFF2-40B4-BE49-F238E27FC236}">
                <a16:creationId xmlns="" xmlns:a16="http://schemas.microsoft.com/office/drawing/2014/main" id="{C028CA77-1F10-405A-AD50-7A9CA778F10A}"/>
              </a:ext>
            </a:extLst>
          </p:cNvPr>
          <p:cNvSpPr>
            <a:spLocks noChangeAspect="1"/>
          </p:cNvSpPr>
          <p:nvPr/>
        </p:nvSpPr>
        <p:spPr>
          <a:xfrm>
            <a:off x="11647294" y="4616186"/>
            <a:ext cx="333882" cy="33388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6" name="Freeform 22">
            <a:extLst>
              <a:ext uri="{FF2B5EF4-FFF2-40B4-BE49-F238E27FC236}">
                <a16:creationId xmlns="" xmlns:a16="http://schemas.microsoft.com/office/drawing/2014/main" id="{7362BF65-9D66-4FF5-A2B6-F8A0AE1B58BF}"/>
              </a:ext>
            </a:extLst>
          </p:cNvPr>
          <p:cNvSpPr>
            <a:spLocks noChangeAspect="1"/>
          </p:cNvSpPr>
          <p:nvPr/>
        </p:nvSpPr>
        <p:spPr>
          <a:xfrm rot="8580000">
            <a:off x="8038476" y="6190934"/>
            <a:ext cx="334774" cy="333882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7" name="Oval 10">
            <a:extLst>
              <a:ext uri="{FF2B5EF4-FFF2-40B4-BE49-F238E27FC236}">
                <a16:creationId xmlns="" xmlns:a16="http://schemas.microsoft.com/office/drawing/2014/main" id="{960ABB59-33C6-488F-8A15-722A61D0B764}"/>
              </a:ext>
            </a:extLst>
          </p:cNvPr>
          <p:cNvSpPr/>
          <p:nvPr/>
        </p:nvSpPr>
        <p:spPr>
          <a:xfrm>
            <a:off x="11116909" y="3215454"/>
            <a:ext cx="274046" cy="272660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8" name="Freeform 23">
            <a:extLst>
              <a:ext uri="{FF2B5EF4-FFF2-40B4-BE49-F238E27FC236}">
                <a16:creationId xmlns="" xmlns:a16="http://schemas.microsoft.com/office/drawing/2014/main" id="{036FD76F-9545-411F-939C-DF41ED863657}"/>
              </a:ext>
            </a:extLst>
          </p:cNvPr>
          <p:cNvSpPr>
            <a:spLocks noChangeAspect="1"/>
          </p:cNvSpPr>
          <p:nvPr/>
        </p:nvSpPr>
        <p:spPr>
          <a:xfrm flipH="1">
            <a:off x="9698960" y="1399804"/>
            <a:ext cx="381264" cy="242587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9" name="Freeform 24">
            <a:extLst>
              <a:ext uri="{FF2B5EF4-FFF2-40B4-BE49-F238E27FC236}">
                <a16:creationId xmlns="" xmlns:a16="http://schemas.microsoft.com/office/drawing/2014/main" id="{31CAAE36-7632-495C-8737-3618542AD762}"/>
              </a:ext>
            </a:extLst>
          </p:cNvPr>
          <p:cNvSpPr/>
          <p:nvPr/>
        </p:nvSpPr>
        <p:spPr>
          <a:xfrm flipH="1">
            <a:off x="7836450" y="117212"/>
            <a:ext cx="273937" cy="274090"/>
          </a:xfrm>
          <a:custGeom>
            <a:avLst/>
            <a:gdLst/>
            <a:ahLst/>
            <a:cxnLst/>
            <a:rect l="l" t="t" r="r" b="b"/>
            <a:pathLst>
              <a:path w="2488805" h="2473621">
                <a:moveTo>
                  <a:pt x="1244564" y="0"/>
                </a:moveTo>
                <a:cubicBezTo>
                  <a:pt x="1244510" y="2"/>
                  <a:pt x="1244456" y="4"/>
                  <a:pt x="1244403" y="22"/>
                </a:cubicBezTo>
                <a:cubicBezTo>
                  <a:pt x="1244349" y="4"/>
                  <a:pt x="1244295" y="2"/>
                  <a:pt x="1244241" y="0"/>
                </a:cubicBezTo>
                <a:lnTo>
                  <a:pt x="1244241" y="44"/>
                </a:lnTo>
                <a:cubicBezTo>
                  <a:pt x="830610" y="15046"/>
                  <a:pt x="631539" y="347752"/>
                  <a:pt x="626522" y="649408"/>
                </a:cubicBezTo>
                <a:cubicBezTo>
                  <a:pt x="618710" y="1030167"/>
                  <a:pt x="753639" y="1253931"/>
                  <a:pt x="824779" y="1348099"/>
                </a:cubicBezTo>
                <a:cubicBezTo>
                  <a:pt x="887989" y="1431697"/>
                  <a:pt x="984094" y="1590503"/>
                  <a:pt x="873647" y="1645186"/>
                </a:cubicBezTo>
                <a:cubicBezTo>
                  <a:pt x="574796" y="1787663"/>
                  <a:pt x="318232" y="1887856"/>
                  <a:pt x="183234" y="1990691"/>
                </a:cubicBezTo>
                <a:cubicBezTo>
                  <a:pt x="-38127" y="2175453"/>
                  <a:pt x="-3140" y="2386642"/>
                  <a:pt x="10705" y="2473621"/>
                </a:cubicBezTo>
                <a:lnTo>
                  <a:pt x="1244403" y="2472578"/>
                </a:lnTo>
                <a:lnTo>
                  <a:pt x="2478100" y="2473621"/>
                </a:lnTo>
                <a:cubicBezTo>
                  <a:pt x="2491945" y="2386642"/>
                  <a:pt x="2526932" y="2175453"/>
                  <a:pt x="2305571" y="1990691"/>
                </a:cubicBezTo>
                <a:cubicBezTo>
                  <a:pt x="2170573" y="1887856"/>
                  <a:pt x="1914009" y="1787663"/>
                  <a:pt x="1615158" y="1645186"/>
                </a:cubicBezTo>
                <a:cubicBezTo>
                  <a:pt x="1504711" y="1590503"/>
                  <a:pt x="1600816" y="1431697"/>
                  <a:pt x="1664026" y="1348099"/>
                </a:cubicBezTo>
                <a:cubicBezTo>
                  <a:pt x="1735166" y="1253931"/>
                  <a:pt x="1870095" y="1030167"/>
                  <a:pt x="1862283" y="649408"/>
                </a:cubicBezTo>
                <a:cubicBezTo>
                  <a:pt x="1857266" y="347752"/>
                  <a:pt x="1658195" y="15046"/>
                  <a:pt x="1244564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0" name="Rectangle 6">
            <a:extLst>
              <a:ext uri="{FF2B5EF4-FFF2-40B4-BE49-F238E27FC236}">
                <a16:creationId xmlns="" xmlns:a16="http://schemas.microsoft.com/office/drawing/2014/main" id="{9AE21779-FCA2-4689-80E3-511D4A29396B}"/>
              </a:ext>
            </a:extLst>
          </p:cNvPr>
          <p:cNvSpPr>
            <a:spLocks noChangeAspect="1"/>
          </p:cNvSpPr>
          <p:nvPr/>
        </p:nvSpPr>
        <p:spPr>
          <a:xfrm>
            <a:off x="10760211" y="1197143"/>
            <a:ext cx="269910" cy="275443"/>
          </a:xfrm>
          <a:custGeom>
            <a:avLst/>
            <a:gdLst/>
            <a:ahLst/>
            <a:cxnLst/>
            <a:rect l="l" t="t" r="r" b="b"/>
            <a:pathLst>
              <a:path w="3860876" h="3940019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1" name="Down Arrow 1">
            <a:extLst>
              <a:ext uri="{FF2B5EF4-FFF2-40B4-BE49-F238E27FC236}">
                <a16:creationId xmlns="" xmlns:a16="http://schemas.microsoft.com/office/drawing/2014/main" id="{F9487D6C-6343-4CB1-BE87-2FBD700C398D}"/>
              </a:ext>
            </a:extLst>
          </p:cNvPr>
          <p:cNvSpPr>
            <a:spLocks noChangeAspect="1"/>
          </p:cNvSpPr>
          <p:nvPr/>
        </p:nvSpPr>
        <p:spPr>
          <a:xfrm>
            <a:off x="11638276" y="5924881"/>
            <a:ext cx="187553" cy="275443"/>
          </a:xfrm>
          <a:custGeom>
            <a:avLst/>
            <a:gdLst/>
            <a:ahLst/>
            <a:cxnLst/>
            <a:rect l="l" t="t" r="r" b="b"/>
            <a:pathLst>
              <a:path w="2745756" h="4032448">
                <a:moveTo>
                  <a:pt x="1622229" y="1008112"/>
                </a:moveTo>
                <a:lnTo>
                  <a:pt x="2371247" y="1008112"/>
                </a:lnTo>
                <a:lnTo>
                  <a:pt x="2371247" y="3081405"/>
                </a:lnTo>
                <a:lnTo>
                  <a:pt x="2745756" y="3081405"/>
                </a:lnTo>
                <a:lnTo>
                  <a:pt x="1996738" y="4032448"/>
                </a:lnTo>
                <a:lnTo>
                  <a:pt x="1247720" y="3081405"/>
                </a:lnTo>
                <a:lnTo>
                  <a:pt x="1622229" y="3081405"/>
                </a:lnTo>
                <a:close/>
                <a:moveTo>
                  <a:pt x="749018" y="0"/>
                </a:moveTo>
                <a:lnTo>
                  <a:pt x="1498036" y="951043"/>
                </a:lnTo>
                <a:lnTo>
                  <a:pt x="1123527" y="951043"/>
                </a:lnTo>
                <a:lnTo>
                  <a:pt x="1123527" y="3024336"/>
                </a:lnTo>
                <a:lnTo>
                  <a:pt x="374509" y="3024336"/>
                </a:lnTo>
                <a:lnTo>
                  <a:pt x="374509" y="951043"/>
                </a:lnTo>
                <a:lnTo>
                  <a:pt x="0" y="9510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2" name="Rounded Rectangle 1">
            <a:extLst>
              <a:ext uri="{FF2B5EF4-FFF2-40B4-BE49-F238E27FC236}">
                <a16:creationId xmlns="" xmlns:a16="http://schemas.microsoft.com/office/drawing/2014/main" id="{8C211A21-E6DF-4915-A0DB-60DCEFF35347}"/>
              </a:ext>
            </a:extLst>
          </p:cNvPr>
          <p:cNvSpPr>
            <a:spLocks noChangeAspect="1"/>
          </p:cNvSpPr>
          <p:nvPr/>
        </p:nvSpPr>
        <p:spPr>
          <a:xfrm>
            <a:off x="6453645" y="1046903"/>
            <a:ext cx="168210" cy="284844"/>
          </a:xfrm>
          <a:custGeom>
            <a:avLst/>
            <a:gdLst/>
            <a:ahLst/>
            <a:cxnLst/>
            <a:rect l="l" t="t" r="r" b="b"/>
            <a:pathLst>
              <a:path w="2340000" h="3962520">
                <a:moveTo>
                  <a:pt x="437437" y="3058315"/>
                </a:moveTo>
                <a:lnTo>
                  <a:pt x="1877437" y="3058315"/>
                </a:lnTo>
                <a:lnTo>
                  <a:pt x="1877437" y="3526315"/>
                </a:lnTo>
                <a:lnTo>
                  <a:pt x="437437" y="3526315"/>
                </a:lnTo>
                <a:close/>
                <a:moveTo>
                  <a:pt x="437437" y="2464263"/>
                </a:moveTo>
                <a:lnTo>
                  <a:pt x="1877437" y="2464263"/>
                </a:lnTo>
                <a:lnTo>
                  <a:pt x="1877437" y="2932263"/>
                </a:lnTo>
                <a:lnTo>
                  <a:pt x="437437" y="2932263"/>
                </a:lnTo>
                <a:close/>
                <a:moveTo>
                  <a:pt x="437437" y="1870211"/>
                </a:moveTo>
                <a:lnTo>
                  <a:pt x="1877437" y="1870211"/>
                </a:lnTo>
                <a:lnTo>
                  <a:pt x="1877437" y="2338211"/>
                </a:lnTo>
                <a:lnTo>
                  <a:pt x="437437" y="2338211"/>
                </a:lnTo>
                <a:close/>
                <a:moveTo>
                  <a:pt x="437437" y="1276159"/>
                </a:moveTo>
                <a:lnTo>
                  <a:pt x="1877437" y="1276159"/>
                </a:lnTo>
                <a:lnTo>
                  <a:pt x="1877437" y="1744159"/>
                </a:lnTo>
                <a:lnTo>
                  <a:pt x="437437" y="1744159"/>
                </a:lnTo>
                <a:close/>
                <a:moveTo>
                  <a:pt x="437437" y="682107"/>
                </a:moveTo>
                <a:lnTo>
                  <a:pt x="1877437" y="682107"/>
                </a:lnTo>
                <a:lnTo>
                  <a:pt x="1877437" y="1150107"/>
                </a:lnTo>
                <a:lnTo>
                  <a:pt x="437437" y="1150107"/>
                </a:lnTo>
                <a:close/>
                <a:moveTo>
                  <a:pt x="270000" y="538035"/>
                </a:moveTo>
                <a:lnTo>
                  <a:pt x="270000" y="3692320"/>
                </a:lnTo>
                <a:lnTo>
                  <a:pt x="2070000" y="3692320"/>
                </a:lnTo>
                <a:lnTo>
                  <a:pt x="2070000" y="538035"/>
                </a:lnTo>
                <a:close/>
                <a:moveTo>
                  <a:pt x="983190" y="0"/>
                </a:moveTo>
                <a:lnTo>
                  <a:pt x="1356810" y="0"/>
                </a:lnTo>
                <a:cubicBezTo>
                  <a:pt x="1412713" y="0"/>
                  <a:pt x="1458032" y="45319"/>
                  <a:pt x="1458032" y="101222"/>
                </a:cubicBezTo>
                <a:lnTo>
                  <a:pt x="1458032" y="251184"/>
                </a:lnTo>
                <a:lnTo>
                  <a:pt x="1949992" y="251184"/>
                </a:lnTo>
                <a:cubicBezTo>
                  <a:pt x="2165387" y="251184"/>
                  <a:pt x="2340000" y="425797"/>
                  <a:pt x="2340000" y="641192"/>
                </a:cubicBezTo>
                <a:lnTo>
                  <a:pt x="2340000" y="3572512"/>
                </a:lnTo>
                <a:cubicBezTo>
                  <a:pt x="2340000" y="3787907"/>
                  <a:pt x="2165387" y="3962520"/>
                  <a:pt x="1949992" y="3962520"/>
                </a:cubicBezTo>
                <a:lnTo>
                  <a:pt x="390008" y="3962520"/>
                </a:lnTo>
                <a:cubicBezTo>
                  <a:pt x="174613" y="3962520"/>
                  <a:pt x="0" y="3787907"/>
                  <a:pt x="0" y="3572512"/>
                </a:cubicBezTo>
                <a:lnTo>
                  <a:pt x="0" y="641192"/>
                </a:lnTo>
                <a:cubicBezTo>
                  <a:pt x="0" y="425797"/>
                  <a:pt x="174613" y="251184"/>
                  <a:pt x="390008" y="251184"/>
                </a:cubicBezTo>
                <a:lnTo>
                  <a:pt x="881968" y="251184"/>
                </a:lnTo>
                <a:lnTo>
                  <a:pt x="881968" y="101222"/>
                </a:lnTo>
                <a:cubicBezTo>
                  <a:pt x="881968" y="45319"/>
                  <a:pt x="927287" y="0"/>
                  <a:pt x="9831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3" name="Down Arrow 1">
            <a:extLst>
              <a:ext uri="{FF2B5EF4-FFF2-40B4-BE49-F238E27FC236}">
                <a16:creationId xmlns="" xmlns:a16="http://schemas.microsoft.com/office/drawing/2014/main" id="{C7833722-2189-45C8-911A-C91231638D13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10475522" y="2003284"/>
            <a:ext cx="241238" cy="270910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4" name="Trapezoid 1">
            <a:extLst>
              <a:ext uri="{FF2B5EF4-FFF2-40B4-BE49-F238E27FC236}">
                <a16:creationId xmlns="" xmlns:a16="http://schemas.microsoft.com/office/drawing/2014/main" id="{C2958EEC-3E11-4D42-8E2E-C137B89D9EB4}"/>
              </a:ext>
            </a:extLst>
          </p:cNvPr>
          <p:cNvSpPr>
            <a:spLocks noChangeAspect="1"/>
          </p:cNvSpPr>
          <p:nvPr/>
        </p:nvSpPr>
        <p:spPr>
          <a:xfrm rot="10800000">
            <a:off x="6721600" y="6241761"/>
            <a:ext cx="270910" cy="207291"/>
          </a:xfrm>
          <a:custGeom>
            <a:avLst/>
            <a:gdLst/>
            <a:ahLst/>
            <a:cxnLst/>
            <a:rect l="l" t="t" r="r" b="b"/>
            <a:pathLst>
              <a:path w="4032450" h="3085493">
                <a:moveTo>
                  <a:pt x="2031235" y="914400"/>
                </a:moveTo>
                <a:cubicBezTo>
                  <a:pt x="1778730" y="914400"/>
                  <a:pt x="1574035" y="709705"/>
                  <a:pt x="1574035" y="457200"/>
                </a:cubicBezTo>
                <a:cubicBezTo>
                  <a:pt x="1574035" y="204695"/>
                  <a:pt x="1778730" y="0"/>
                  <a:pt x="2031235" y="0"/>
                </a:cubicBezTo>
                <a:cubicBezTo>
                  <a:pt x="2283740" y="0"/>
                  <a:pt x="2488435" y="204695"/>
                  <a:pt x="2488435" y="457200"/>
                </a:cubicBezTo>
                <a:cubicBezTo>
                  <a:pt x="2488435" y="709705"/>
                  <a:pt x="2283740" y="914400"/>
                  <a:pt x="2031235" y="914400"/>
                </a:cubicBezTo>
                <a:close/>
                <a:moveTo>
                  <a:pt x="2027221" y="1676379"/>
                </a:moveTo>
                <a:cubicBezTo>
                  <a:pt x="1695962" y="1681222"/>
                  <a:pt x="1438124" y="1575543"/>
                  <a:pt x="1178491" y="1462818"/>
                </a:cubicBezTo>
                <a:cubicBezTo>
                  <a:pt x="997473" y="1361700"/>
                  <a:pt x="986071" y="1274491"/>
                  <a:pt x="1016728" y="1189772"/>
                </a:cubicBezTo>
                <a:cubicBezTo>
                  <a:pt x="1053516" y="1098266"/>
                  <a:pt x="1135752" y="1026643"/>
                  <a:pt x="1293451" y="1098789"/>
                </a:cubicBezTo>
                <a:cubicBezTo>
                  <a:pt x="1500404" y="1268629"/>
                  <a:pt x="2162600" y="1406904"/>
                  <a:pt x="2571881" y="1166424"/>
                </a:cubicBezTo>
                <a:cubicBezTo>
                  <a:pt x="2683927" y="1084177"/>
                  <a:pt x="2912979" y="1019582"/>
                  <a:pt x="2972758" y="1164419"/>
                </a:cubicBezTo>
                <a:cubicBezTo>
                  <a:pt x="2987704" y="1212096"/>
                  <a:pt x="2993198" y="1252048"/>
                  <a:pt x="2989563" y="1286778"/>
                </a:cubicBezTo>
                <a:cubicBezTo>
                  <a:pt x="2978656" y="1390968"/>
                  <a:pt x="2885587" y="1448164"/>
                  <a:pt x="2719030" y="1525944"/>
                </a:cubicBezTo>
                <a:cubicBezTo>
                  <a:pt x="2451164" y="1630778"/>
                  <a:pt x="2225977" y="1673472"/>
                  <a:pt x="2027221" y="1676379"/>
                </a:cubicBezTo>
                <a:close/>
                <a:moveTo>
                  <a:pt x="2060359" y="2384240"/>
                </a:moveTo>
                <a:cubicBezTo>
                  <a:pt x="1394097" y="2387719"/>
                  <a:pt x="863452" y="2121053"/>
                  <a:pt x="679484" y="1997056"/>
                </a:cubicBezTo>
                <a:cubicBezTo>
                  <a:pt x="549375" y="1924911"/>
                  <a:pt x="425752" y="1821728"/>
                  <a:pt x="517720" y="1662586"/>
                </a:cubicBezTo>
                <a:cubicBezTo>
                  <a:pt x="651347" y="1537002"/>
                  <a:pt x="734391" y="1582761"/>
                  <a:pt x="863420" y="1678116"/>
                </a:cubicBezTo>
                <a:cubicBezTo>
                  <a:pt x="1176163" y="1799857"/>
                  <a:pt x="1865977" y="2417593"/>
                  <a:pt x="3208759" y="1655572"/>
                </a:cubicBezTo>
                <a:cubicBezTo>
                  <a:pt x="3361860" y="1547355"/>
                  <a:pt x="3480881" y="1600941"/>
                  <a:pt x="3531465" y="1705974"/>
                </a:cubicBezTo>
                <a:cubicBezTo>
                  <a:pt x="3544425" y="1734364"/>
                  <a:pt x="3549052" y="1761627"/>
                  <a:pt x="3546492" y="1787833"/>
                </a:cubicBezTo>
                <a:cubicBezTo>
                  <a:pt x="3538815" y="1866453"/>
                  <a:pt x="3466473" y="1935559"/>
                  <a:pt x="3360505" y="1997057"/>
                </a:cubicBezTo>
                <a:cubicBezTo>
                  <a:pt x="2908694" y="2282815"/>
                  <a:pt x="2460115" y="2382153"/>
                  <a:pt x="2060359" y="2384240"/>
                </a:cubicBezTo>
                <a:close/>
                <a:moveTo>
                  <a:pt x="2129199" y="3084855"/>
                </a:moveTo>
                <a:cubicBezTo>
                  <a:pt x="1410135" y="3099816"/>
                  <a:pt x="735083" y="2850306"/>
                  <a:pt x="192432" y="2495222"/>
                </a:cubicBezTo>
                <a:cubicBezTo>
                  <a:pt x="71522" y="2441114"/>
                  <a:pt x="-61299" y="2265791"/>
                  <a:pt x="30671" y="2133701"/>
                </a:cubicBezTo>
                <a:cubicBezTo>
                  <a:pt x="155100" y="2023149"/>
                  <a:pt x="311719" y="2106476"/>
                  <a:pt x="399360" y="2185301"/>
                </a:cubicBezTo>
                <a:cubicBezTo>
                  <a:pt x="586943" y="2302537"/>
                  <a:pt x="1960913" y="3339604"/>
                  <a:pt x="3688958" y="2131192"/>
                </a:cubicBezTo>
                <a:cubicBezTo>
                  <a:pt x="3828264" y="2013959"/>
                  <a:pt x="3956485" y="2090087"/>
                  <a:pt x="4011664" y="2172576"/>
                </a:cubicBezTo>
                <a:cubicBezTo>
                  <a:pt x="4027692" y="2203596"/>
                  <a:pt x="4033946" y="2234898"/>
                  <a:pt x="4032153" y="2265496"/>
                </a:cubicBezTo>
                <a:cubicBezTo>
                  <a:pt x="4026775" y="2357288"/>
                  <a:pt x="3948972" y="2442742"/>
                  <a:pt x="3845304" y="2495222"/>
                </a:cubicBezTo>
                <a:cubicBezTo>
                  <a:pt x="3274368" y="2901596"/>
                  <a:pt x="2688471" y="3073220"/>
                  <a:pt x="2129199" y="30848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5" name="Donut 3">
            <a:extLst>
              <a:ext uri="{FF2B5EF4-FFF2-40B4-BE49-F238E27FC236}">
                <a16:creationId xmlns="" xmlns:a16="http://schemas.microsoft.com/office/drawing/2014/main" id="{BE3C86A4-1102-475A-8BE9-AF5AA5055F1C}"/>
              </a:ext>
            </a:extLst>
          </p:cNvPr>
          <p:cNvSpPr>
            <a:spLocks noChangeAspect="1"/>
          </p:cNvSpPr>
          <p:nvPr/>
        </p:nvSpPr>
        <p:spPr>
          <a:xfrm>
            <a:off x="7436843" y="1065709"/>
            <a:ext cx="325272" cy="277476"/>
          </a:xfrm>
          <a:custGeom>
            <a:avLst/>
            <a:gdLst/>
            <a:ahLst/>
            <a:cxnLst/>
            <a:rect l="l" t="t" r="r" b="b"/>
            <a:pathLst>
              <a:path w="3925206" h="3348424">
                <a:moveTo>
                  <a:pt x="3242112" y="2272794"/>
                </a:moveTo>
                <a:cubicBezTo>
                  <a:pt x="3115082" y="2260231"/>
                  <a:pt x="3000452" y="2364880"/>
                  <a:pt x="3016921" y="2497371"/>
                </a:cubicBezTo>
                <a:lnTo>
                  <a:pt x="3435974" y="2497371"/>
                </a:lnTo>
                <a:cubicBezTo>
                  <a:pt x="3428947" y="2380544"/>
                  <a:pt x="3369142" y="2285357"/>
                  <a:pt x="3242112" y="2272794"/>
                </a:cubicBezTo>
                <a:close/>
                <a:moveTo>
                  <a:pt x="3242112" y="1883779"/>
                </a:moveTo>
                <a:cubicBezTo>
                  <a:pt x="3733878" y="1896431"/>
                  <a:pt x="3893010" y="2355773"/>
                  <a:pt x="3900115" y="2477857"/>
                </a:cubicBezTo>
                <a:cubicBezTo>
                  <a:pt x="3907220" y="2599941"/>
                  <a:pt x="3904130" y="2640444"/>
                  <a:pt x="3906136" y="2721736"/>
                </a:cubicBezTo>
                <a:lnTo>
                  <a:pt x="3506761" y="2727198"/>
                </a:lnTo>
                <a:lnTo>
                  <a:pt x="3007675" y="2728631"/>
                </a:lnTo>
                <a:cubicBezTo>
                  <a:pt x="3027968" y="2911589"/>
                  <a:pt x="3137547" y="2975072"/>
                  <a:pt x="3265609" y="2975072"/>
                </a:cubicBezTo>
                <a:cubicBezTo>
                  <a:pt x="3395909" y="2975042"/>
                  <a:pt x="3396904" y="2940955"/>
                  <a:pt x="3566366" y="2846944"/>
                </a:cubicBezTo>
                <a:lnTo>
                  <a:pt x="3850889" y="3014883"/>
                </a:lnTo>
                <a:cubicBezTo>
                  <a:pt x="3733332" y="3178373"/>
                  <a:pt x="3564767" y="3345324"/>
                  <a:pt x="3242112" y="3348424"/>
                </a:cubicBezTo>
                <a:cubicBezTo>
                  <a:pt x="2888283" y="3337127"/>
                  <a:pt x="2509790" y="3020551"/>
                  <a:pt x="2509790" y="2616101"/>
                </a:cubicBezTo>
                <a:cubicBezTo>
                  <a:pt x="2509790" y="2211651"/>
                  <a:pt x="2750347" y="1871126"/>
                  <a:pt x="3242112" y="1883779"/>
                </a:cubicBezTo>
                <a:close/>
                <a:moveTo>
                  <a:pt x="2201538" y="1640945"/>
                </a:moveTo>
                <a:lnTo>
                  <a:pt x="2178041" y="2056288"/>
                </a:lnTo>
                <a:lnTo>
                  <a:pt x="2407579" y="2056288"/>
                </a:lnTo>
                <a:lnTo>
                  <a:pt x="2407579" y="2364634"/>
                </a:lnTo>
                <a:lnTo>
                  <a:pt x="2178041" y="2364634"/>
                </a:lnTo>
                <a:lnTo>
                  <a:pt x="2178041" y="2931754"/>
                </a:lnTo>
                <a:cubicBezTo>
                  <a:pt x="2185611" y="3070135"/>
                  <a:pt x="2295005" y="3075356"/>
                  <a:pt x="2459217" y="2994419"/>
                </a:cubicBezTo>
                <a:cubicBezTo>
                  <a:pt x="2443553" y="3099180"/>
                  <a:pt x="2451386" y="3180444"/>
                  <a:pt x="2412226" y="3308699"/>
                </a:cubicBezTo>
                <a:cubicBezTo>
                  <a:pt x="2239462" y="3345251"/>
                  <a:pt x="2176341" y="3350467"/>
                  <a:pt x="1964415" y="3347850"/>
                </a:cubicBezTo>
                <a:cubicBezTo>
                  <a:pt x="1849515" y="3347850"/>
                  <a:pt x="1756369" y="3254704"/>
                  <a:pt x="1756367" y="3139802"/>
                </a:cubicBezTo>
                <a:lnTo>
                  <a:pt x="1753727" y="3139802"/>
                </a:lnTo>
                <a:lnTo>
                  <a:pt x="1753727" y="2364634"/>
                </a:lnTo>
                <a:lnTo>
                  <a:pt x="1559627" y="2364634"/>
                </a:lnTo>
                <a:lnTo>
                  <a:pt x="1559627" y="2056288"/>
                </a:lnTo>
                <a:lnTo>
                  <a:pt x="1753727" y="2056288"/>
                </a:lnTo>
                <a:lnTo>
                  <a:pt x="1753727" y="1805414"/>
                </a:lnTo>
                <a:close/>
                <a:moveTo>
                  <a:pt x="0" y="1559869"/>
                </a:moveTo>
                <a:lnTo>
                  <a:pt x="870533" y="1559869"/>
                </a:lnTo>
                <a:lnTo>
                  <a:pt x="870533" y="1868216"/>
                </a:lnTo>
                <a:lnTo>
                  <a:pt x="700385" y="1868216"/>
                </a:lnTo>
                <a:lnTo>
                  <a:pt x="700385" y="3040078"/>
                </a:lnTo>
                <a:lnTo>
                  <a:pt x="1079673" y="3040078"/>
                </a:lnTo>
                <a:lnTo>
                  <a:pt x="1079673" y="2721691"/>
                </a:lnTo>
                <a:lnTo>
                  <a:pt x="1503649" y="2721691"/>
                </a:lnTo>
                <a:lnTo>
                  <a:pt x="1503649" y="3040078"/>
                </a:lnTo>
                <a:lnTo>
                  <a:pt x="1503649" y="3125297"/>
                </a:lnTo>
                <a:lnTo>
                  <a:pt x="1503649" y="3348424"/>
                </a:lnTo>
                <a:lnTo>
                  <a:pt x="2" y="3348424"/>
                </a:lnTo>
                <a:lnTo>
                  <a:pt x="2" y="3040078"/>
                </a:lnTo>
                <a:lnTo>
                  <a:pt x="160779" y="3040078"/>
                </a:lnTo>
                <a:lnTo>
                  <a:pt x="160779" y="1868216"/>
                </a:lnTo>
                <a:lnTo>
                  <a:pt x="0" y="1868216"/>
                </a:lnTo>
                <a:close/>
                <a:moveTo>
                  <a:pt x="2404792" y="1056835"/>
                </a:moveTo>
                <a:cubicBezTo>
                  <a:pt x="2653236" y="1053203"/>
                  <a:pt x="2846615" y="1132462"/>
                  <a:pt x="3041339" y="1217006"/>
                </a:cubicBezTo>
                <a:cubicBezTo>
                  <a:pt x="3177103" y="1292844"/>
                  <a:pt x="3185654" y="1358251"/>
                  <a:pt x="3162662" y="1421790"/>
                </a:cubicBezTo>
                <a:cubicBezTo>
                  <a:pt x="3135070" y="1490420"/>
                  <a:pt x="3073394" y="1544137"/>
                  <a:pt x="2955120" y="1490027"/>
                </a:cubicBezTo>
                <a:cubicBezTo>
                  <a:pt x="2799905" y="1362647"/>
                  <a:pt x="2303258" y="1258941"/>
                  <a:pt x="1996297" y="1439301"/>
                </a:cubicBezTo>
                <a:cubicBezTo>
                  <a:pt x="1912263" y="1500986"/>
                  <a:pt x="1740474" y="1549432"/>
                  <a:pt x="1695640" y="1440804"/>
                </a:cubicBezTo>
                <a:cubicBezTo>
                  <a:pt x="1684431" y="1405047"/>
                  <a:pt x="1680310" y="1375083"/>
                  <a:pt x="1683036" y="1349036"/>
                </a:cubicBezTo>
                <a:cubicBezTo>
                  <a:pt x="1691216" y="1270893"/>
                  <a:pt x="1761018" y="1227996"/>
                  <a:pt x="1885936" y="1169661"/>
                </a:cubicBezTo>
                <a:cubicBezTo>
                  <a:pt x="2086835" y="1091036"/>
                  <a:pt x="2255725" y="1059015"/>
                  <a:pt x="2404792" y="1056835"/>
                </a:cubicBezTo>
                <a:close/>
                <a:moveTo>
                  <a:pt x="2379939" y="525939"/>
                </a:moveTo>
                <a:cubicBezTo>
                  <a:pt x="2879635" y="523330"/>
                  <a:pt x="3277619" y="723329"/>
                  <a:pt x="3415595" y="816328"/>
                </a:cubicBezTo>
                <a:cubicBezTo>
                  <a:pt x="3513176" y="870436"/>
                  <a:pt x="3605894" y="947824"/>
                  <a:pt x="3536918" y="1067180"/>
                </a:cubicBezTo>
                <a:cubicBezTo>
                  <a:pt x="3436697" y="1161368"/>
                  <a:pt x="3374414" y="1127048"/>
                  <a:pt x="3277643" y="1055532"/>
                </a:cubicBezTo>
                <a:cubicBezTo>
                  <a:pt x="3043086" y="964227"/>
                  <a:pt x="2525726" y="500925"/>
                  <a:pt x="1518639" y="1072440"/>
                </a:cubicBezTo>
                <a:cubicBezTo>
                  <a:pt x="1403814" y="1153603"/>
                  <a:pt x="1314548" y="1113414"/>
                  <a:pt x="1276609" y="1034639"/>
                </a:cubicBezTo>
                <a:cubicBezTo>
                  <a:pt x="1266889" y="1013346"/>
                  <a:pt x="1263419" y="992899"/>
                  <a:pt x="1265339" y="973244"/>
                </a:cubicBezTo>
                <a:cubicBezTo>
                  <a:pt x="1271097" y="914280"/>
                  <a:pt x="1325354" y="862450"/>
                  <a:pt x="1404829" y="816327"/>
                </a:cubicBezTo>
                <a:cubicBezTo>
                  <a:pt x="1743688" y="602008"/>
                  <a:pt x="2080122" y="527504"/>
                  <a:pt x="2379939" y="525939"/>
                </a:cubicBezTo>
                <a:close/>
                <a:moveTo>
                  <a:pt x="2328309" y="478"/>
                </a:moveTo>
                <a:cubicBezTo>
                  <a:pt x="2867607" y="-10742"/>
                  <a:pt x="3373895" y="176390"/>
                  <a:pt x="3780883" y="442703"/>
                </a:cubicBezTo>
                <a:cubicBezTo>
                  <a:pt x="3871566" y="483284"/>
                  <a:pt x="3971181" y="614776"/>
                  <a:pt x="3902204" y="713843"/>
                </a:cubicBezTo>
                <a:cubicBezTo>
                  <a:pt x="3808883" y="796758"/>
                  <a:pt x="3691418" y="734262"/>
                  <a:pt x="3625688" y="675144"/>
                </a:cubicBezTo>
                <a:cubicBezTo>
                  <a:pt x="3485001" y="587217"/>
                  <a:pt x="2454523" y="-190583"/>
                  <a:pt x="1158490" y="715725"/>
                </a:cubicBezTo>
                <a:cubicBezTo>
                  <a:pt x="1054011" y="803650"/>
                  <a:pt x="957845" y="746554"/>
                  <a:pt x="916460" y="684687"/>
                </a:cubicBezTo>
                <a:cubicBezTo>
                  <a:pt x="904440" y="661422"/>
                  <a:pt x="899749" y="637946"/>
                  <a:pt x="901094" y="614998"/>
                </a:cubicBezTo>
                <a:cubicBezTo>
                  <a:pt x="905127" y="546153"/>
                  <a:pt x="963480" y="482063"/>
                  <a:pt x="1041231" y="442703"/>
                </a:cubicBezTo>
                <a:cubicBezTo>
                  <a:pt x="1469432" y="137923"/>
                  <a:pt x="1908855" y="9205"/>
                  <a:pt x="2328309" y="4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6" name="Isosceles Triangle 7">
            <a:extLst>
              <a:ext uri="{FF2B5EF4-FFF2-40B4-BE49-F238E27FC236}">
                <a16:creationId xmlns="" xmlns:a16="http://schemas.microsoft.com/office/drawing/2014/main" id="{DEE8C594-B9EB-474F-BBAB-4F5295523C90}"/>
              </a:ext>
            </a:extLst>
          </p:cNvPr>
          <p:cNvSpPr/>
          <p:nvPr/>
        </p:nvSpPr>
        <p:spPr>
          <a:xfrm>
            <a:off x="11576746" y="1051257"/>
            <a:ext cx="352030" cy="245291"/>
          </a:xfrm>
          <a:custGeom>
            <a:avLst/>
            <a:gdLst/>
            <a:ahLst/>
            <a:cxnLst/>
            <a:rect l="l" t="t" r="r" b="b"/>
            <a:pathLst>
              <a:path w="3974643" h="2769493">
                <a:moveTo>
                  <a:pt x="2571683" y="1503312"/>
                </a:moveTo>
                <a:lnTo>
                  <a:pt x="3971139" y="2769493"/>
                </a:lnTo>
                <a:lnTo>
                  <a:pt x="11139" y="2769493"/>
                </a:lnTo>
                <a:lnTo>
                  <a:pt x="1379949" y="1519144"/>
                </a:lnTo>
                <a:lnTo>
                  <a:pt x="1958490" y="2051854"/>
                </a:lnTo>
                <a:close/>
                <a:moveTo>
                  <a:pt x="3937314" y="281663"/>
                </a:moveTo>
                <a:lnTo>
                  <a:pt x="3937314" y="2593551"/>
                </a:lnTo>
                <a:lnTo>
                  <a:pt x="2677314" y="1415127"/>
                </a:lnTo>
                <a:lnTo>
                  <a:pt x="2832378" y="1270103"/>
                </a:lnTo>
                <a:close/>
                <a:moveTo>
                  <a:pt x="0" y="248514"/>
                </a:moveTo>
                <a:lnTo>
                  <a:pt x="1254302" y="1403451"/>
                </a:lnTo>
                <a:lnTo>
                  <a:pt x="0" y="2576545"/>
                </a:lnTo>
                <a:close/>
                <a:moveTo>
                  <a:pt x="7636" y="0"/>
                </a:moveTo>
                <a:lnTo>
                  <a:pt x="3974643" y="0"/>
                </a:lnTo>
                <a:lnTo>
                  <a:pt x="1962498" y="180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7" name="Rectangle 1">
            <a:extLst>
              <a:ext uri="{FF2B5EF4-FFF2-40B4-BE49-F238E27FC236}">
                <a16:creationId xmlns="" xmlns:a16="http://schemas.microsoft.com/office/drawing/2014/main" id="{DF13730B-BF75-4940-BCD3-5908F4567726}"/>
              </a:ext>
            </a:extLst>
          </p:cNvPr>
          <p:cNvSpPr>
            <a:spLocks noChangeAspect="1"/>
          </p:cNvSpPr>
          <p:nvPr/>
        </p:nvSpPr>
        <p:spPr>
          <a:xfrm rot="10800000">
            <a:off x="5777034" y="1748130"/>
            <a:ext cx="314167" cy="229746"/>
          </a:xfrm>
          <a:custGeom>
            <a:avLst/>
            <a:gdLst/>
            <a:ahLst/>
            <a:cxnLst/>
            <a:rect l="l" t="t" r="r" b="b"/>
            <a:pathLst>
              <a:path w="3741783" h="2736305">
                <a:moveTo>
                  <a:pt x="2292227" y="684001"/>
                </a:moveTo>
                <a:lnTo>
                  <a:pt x="2040227" y="684001"/>
                </a:lnTo>
                <a:lnTo>
                  <a:pt x="2040227" y="1"/>
                </a:lnTo>
                <a:lnTo>
                  <a:pt x="2292227" y="1"/>
                </a:lnTo>
                <a:close/>
                <a:moveTo>
                  <a:pt x="1884182" y="1044001"/>
                </a:moveTo>
                <a:lnTo>
                  <a:pt x="1632182" y="1044001"/>
                </a:lnTo>
                <a:lnTo>
                  <a:pt x="1632182" y="1"/>
                </a:lnTo>
                <a:lnTo>
                  <a:pt x="1884182" y="1"/>
                </a:lnTo>
                <a:close/>
                <a:moveTo>
                  <a:pt x="1476137" y="1476000"/>
                </a:moveTo>
                <a:lnTo>
                  <a:pt x="1224137" y="1476000"/>
                </a:lnTo>
                <a:lnTo>
                  <a:pt x="1224137" y="0"/>
                </a:lnTo>
                <a:lnTo>
                  <a:pt x="1476137" y="0"/>
                </a:lnTo>
                <a:close/>
                <a:moveTo>
                  <a:pt x="1068092" y="1944000"/>
                </a:moveTo>
                <a:lnTo>
                  <a:pt x="816092" y="1944000"/>
                </a:lnTo>
                <a:lnTo>
                  <a:pt x="816092" y="0"/>
                </a:lnTo>
                <a:lnTo>
                  <a:pt x="1068092" y="0"/>
                </a:lnTo>
                <a:close/>
                <a:moveTo>
                  <a:pt x="660047" y="2376000"/>
                </a:moveTo>
                <a:lnTo>
                  <a:pt x="408047" y="2376000"/>
                </a:lnTo>
                <a:lnTo>
                  <a:pt x="408047" y="0"/>
                </a:lnTo>
                <a:lnTo>
                  <a:pt x="660047" y="0"/>
                </a:lnTo>
                <a:close/>
                <a:moveTo>
                  <a:pt x="2448272" y="2484305"/>
                </a:moveTo>
                <a:lnTo>
                  <a:pt x="2448272" y="2072574"/>
                </a:lnTo>
                <a:lnTo>
                  <a:pt x="2036540" y="2484305"/>
                </a:lnTo>
                <a:close/>
                <a:moveTo>
                  <a:pt x="3139352" y="2484305"/>
                </a:moveTo>
                <a:lnTo>
                  <a:pt x="2700272" y="2045225"/>
                </a:lnTo>
                <a:lnTo>
                  <a:pt x="2700272" y="2484305"/>
                </a:lnTo>
                <a:close/>
                <a:moveTo>
                  <a:pt x="252000" y="2736304"/>
                </a:moveTo>
                <a:lnTo>
                  <a:pt x="0" y="2736304"/>
                </a:lnTo>
                <a:lnTo>
                  <a:pt x="0" y="0"/>
                </a:lnTo>
                <a:lnTo>
                  <a:pt x="252000" y="0"/>
                </a:lnTo>
                <a:close/>
                <a:moveTo>
                  <a:pt x="3741783" y="2736305"/>
                </a:moveTo>
                <a:lnTo>
                  <a:pt x="1437783" y="2736305"/>
                </a:lnTo>
                <a:lnTo>
                  <a:pt x="1575142" y="2594187"/>
                </a:lnTo>
                <a:lnTo>
                  <a:pt x="1570358" y="2594105"/>
                </a:lnTo>
                <a:lnTo>
                  <a:pt x="2448272" y="1716192"/>
                </a:lnTo>
                <a:lnTo>
                  <a:pt x="2448272" y="0"/>
                </a:lnTo>
                <a:lnTo>
                  <a:pt x="2700272" y="0"/>
                </a:lnTo>
                <a:lnTo>
                  <a:pt x="2700272" y="1688843"/>
                </a:lnTo>
                <a:lnTo>
                  <a:pt x="3495734" y="2484305"/>
                </a:lnTo>
                <a:lnTo>
                  <a:pt x="3498222" y="2484305"/>
                </a:lnTo>
                <a:lnTo>
                  <a:pt x="3570029" y="2558600"/>
                </a:lnTo>
                <a:lnTo>
                  <a:pt x="3646606" y="2635177"/>
                </a:lnTo>
                <a:lnTo>
                  <a:pt x="3644083" y="26352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8" name="Rounded Rectangle 1">
            <a:extLst>
              <a:ext uri="{FF2B5EF4-FFF2-40B4-BE49-F238E27FC236}">
                <a16:creationId xmlns="" xmlns:a16="http://schemas.microsoft.com/office/drawing/2014/main" id="{F6E466D2-9073-4108-A512-A16F6904B75E}"/>
              </a:ext>
            </a:extLst>
          </p:cNvPr>
          <p:cNvSpPr/>
          <p:nvPr/>
        </p:nvSpPr>
        <p:spPr>
          <a:xfrm>
            <a:off x="10850213" y="4705477"/>
            <a:ext cx="197120" cy="333882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9" name="Trapezoid 1">
            <a:extLst>
              <a:ext uri="{FF2B5EF4-FFF2-40B4-BE49-F238E27FC236}">
                <a16:creationId xmlns="" xmlns:a16="http://schemas.microsoft.com/office/drawing/2014/main" id="{90992C0E-6941-4233-8D91-BB89A5198AEE}"/>
              </a:ext>
            </a:extLst>
          </p:cNvPr>
          <p:cNvSpPr>
            <a:spLocks noChangeAspect="1"/>
          </p:cNvSpPr>
          <p:nvPr/>
        </p:nvSpPr>
        <p:spPr>
          <a:xfrm rot="16200000">
            <a:off x="8959002" y="6342293"/>
            <a:ext cx="261250" cy="333888"/>
          </a:xfrm>
          <a:custGeom>
            <a:avLst/>
            <a:gdLst/>
            <a:ahLst/>
            <a:cxnLst/>
            <a:rect l="l" t="t" r="r" b="b"/>
            <a:pathLst>
              <a:path w="3096344" h="3957254">
                <a:moveTo>
                  <a:pt x="2303155" y="2562083"/>
                </a:moveTo>
                <a:cubicBezTo>
                  <a:pt x="2294860" y="2642898"/>
                  <a:pt x="2224074" y="2687262"/>
                  <a:pt x="2097396" y="2747592"/>
                </a:cubicBezTo>
                <a:cubicBezTo>
                  <a:pt x="1554114" y="2964430"/>
                  <a:pt x="1241659" y="2838524"/>
                  <a:pt x="925708" y="2698628"/>
                </a:cubicBezTo>
                <a:cubicBezTo>
                  <a:pt x="788031" y="2620196"/>
                  <a:pt x="779359" y="2552553"/>
                  <a:pt x="802676" y="2486841"/>
                </a:cubicBezTo>
                <a:cubicBezTo>
                  <a:pt x="830656" y="2415864"/>
                  <a:pt x="893202" y="2360310"/>
                  <a:pt x="1013143" y="2416270"/>
                </a:cubicBezTo>
                <a:cubicBezTo>
                  <a:pt x="1170545" y="2548006"/>
                  <a:pt x="1674192" y="2655259"/>
                  <a:pt x="1985479" y="2468731"/>
                </a:cubicBezTo>
                <a:cubicBezTo>
                  <a:pt x="2070698" y="2404936"/>
                  <a:pt x="2244908" y="2354833"/>
                  <a:pt x="2290374" y="2467176"/>
                </a:cubicBezTo>
                <a:cubicBezTo>
                  <a:pt x="2301741" y="2504156"/>
                  <a:pt x="2305920" y="2535145"/>
                  <a:pt x="2303155" y="2562083"/>
                </a:cubicBezTo>
                <a:close/>
                <a:moveTo>
                  <a:pt x="2726739" y="2950726"/>
                </a:moveTo>
                <a:cubicBezTo>
                  <a:pt x="2720900" y="3011707"/>
                  <a:pt x="2665879" y="3065309"/>
                  <a:pt x="2585283" y="3113010"/>
                </a:cubicBezTo>
                <a:cubicBezTo>
                  <a:pt x="1668925" y="3704070"/>
                  <a:pt x="770051" y="3266895"/>
                  <a:pt x="546178" y="3113009"/>
                </a:cubicBezTo>
                <a:cubicBezTo>
                  <a:pt x="447221" y="3057050"/>
                  <a:pt x="353197" y="2977016"/>
                  <a:pt x="423145" y="2853578"/>
                </a:cubicBezTo>
                <a:cubicBezTo>
                  <a:pt x="524778" y="2756169"/>
                  <a:pt x="587939" y="2791662"/>
                  <a:pt x="686074" y="2865624"/>
                </a:cubicBezTo>
                <a:cubicBezTo>
                  <a:pt x="923937" y="2960052"/>
                  <a:pt x="1448589" y="3439198"/>
                  <a:pt x="2469869" y="2848138"/>
                </a:cubicBezTo>
                <a:cubicBezTo>
                  <a:pt x="2586313" y="2764199"/>
                  <a:pt x="2676837" y="2805763"/>
                  <a:pt x="2715310" y="2887232"/>
                </a:cubicBezTo>
                <a:cubicBezTo>
                  <a:pt x="2725167" y="2909253"/>
                  <a:pt x="2728686" y="2930399"/>
                  <a:pt x="2726739" y="2950726"/>
                </a:cubicBezTo>
                <a:close/>
                <a:moveTo>
                  <a:pt x="3093711" y="2040707"/>
                </a:moveTo>
                <a:cubicBezTo>
                  <a:pt x="3095949" y="2075684"/>
                  <a:pt x="3086478" y="2105224"/>
                  <a:pt x="3062635" y="2128042"/>
                </a:cubicBezTo>
                <a:cubicBezTo>
                  <a:pt x="2690927" y="2318991"/>
                  <a:pt x="140121" y="2363291"/>
                  <a:pt x="9151" y="2093065"/>
                </a:cubicBezTo>
                <a:cubicBezTo>
                  <a:pt x="-84117" y="1818207"/>
                  <a:pt x="559700" y="1336681"/>
                  <a:pt x="843186" y="955963"/>
                </a:cubicBezTo>
                <a:lnTo>
                  <a:pt x="843186" y="245096"/>
                </a:lnTo>
                <a:cubicBezTo>
                  <a:pt x="843186" y="109733"/>
                  <a:pt x="952919" y="0"/>
                  <a:pt x="1088282" y="0"/>
                </a:cubicBezTo>
                <a:lnTo>
                  <a:pt x="2005744" y="0"/>
                </a:lnTo>
                <a:cubicBezTo>
                  <a:pt x="2141107" y="0"/>
                  <a:pt x="2250840" y="109733"/>
                  <a:pt x="2250840" y="245096"/>
                </a:cubicBezTo>
                <a:lnTo>
                  <a:pt x="2250840" y="957370"/>
                </a:lnTo>
                <a:lnTo>
                  <a:pt x="2247193" y="957370"/>
                </a:lnTo>
                <a:cubicBezTo>
                  <a:pt x="2500413" y="1294786"/>
                  <a:pt x="3078205" y="1798313"/>
                  <a:pt x="3093711" y="2040707"/>
                </a:cubicBezTo>
                <a:close/>
                <a:moveTo>
                  <a:pt x="3096118" y="3321224"/>
                </a:moveTo>
                <a:cubicBezTo>
                  <a:pt x="3092028" y="3392423"/>
                  <a:pt x="3032853" y="3458705"/>
                  <a:pt x="2954006" y="3499411"/>
                </a:cubicBezTo>
                <a:cubicBezTo>
                  <a:pt x="1961466" y="4219876"/>
                  <a:pt x="909473" y="3989047"/>
                  <a:pt x="175741" y="3499411"/>
                </a:cubicBezTo>
                <a:cubicBezTo>
                  <a:pt x="83780" y="3457442"/>
                  <a:pt x="-17239" y="3321453"/>
                  <a:pt x="52710" y="3218998"/>
                </a:cubicBezTo>
                <a:cubicBezTo>
                  <a:pt x="147347" y="3133248"/>
                  <a:pt x="266467" y="3197881"/>
                  <a:pt x="333124" y="3259021"/>
                </a:cubicBezTo>
                <a:cubicBezTo>
                  <a:pt x="475794" y="3349955"/>
                  <a:pt x="1520795" y="4154355"/>
                  <a:pt x="2835094" y="3217052"/>
                </a:cubicBezTo>
                <a:cubicBezTo>
                  <a:pt x="2941046" y="3126120"/>
                  <a:pt x="3038567" y="3185169"/>
                  <a:pt x="3080535" y="3249151"/>
                </a:cubicBezTo>
                <a:cubicBezTo>
                  <a:pt x="3092725" y="3273212"/>
                  <a:pt x="3097482" y="3297491"/>
                  <a:pt x="3096118" y="33212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0" name="Trapezoid 1">
            <a:extLst>
              <a:ext uri="{FF2B5EF4-FFF2-40B4-BE49-F238E27FC236}">
                <a16:creationId xmlns="" xmlns:a16="http://schemas.microsoft.com/office/drawing/2014/main" id="{40080A4A-51C0-4C1B-B99D-A10240607FEE}"/>
              </a:ext>
            </a:extLst>
          </p:cNvPr>
          <p:cNvSpPr/>
          <p:nvPr/>
        </p:nvSpPr>
        <p:spPr>
          <a:xfrm rot="5400000">
            <a:off x="5978637" y="5533132"/>
            <a:ext cx="387261" cy="204220"/>
          </a:xfrm>
          <a:custGeom>
            <a:avLst/>
            <a:gdLst/>
            <a:ahLst/>
            <a:cxnLst/>
            <a:rect l="l" t="t" r="r" b="b"/>
            <a:pathLst>
              <a:path w="3960000" h="2088291">
                <a:moveTo>
                  <a:pt x="2426682" y="911061"/>
                </a:moveTo>
                <a:lnTo>
                  <a:pt x="3005912" y="911061"/>
                </a:lnTo>
                <a:lnTo>
                  <a:pt x="2716709" y="558736"/>
                </a:lnTo>
                <a:close/>
                <a:moveTo>
                  <a:pt x="944878" y="911061"/>
                </a:moveTo>
                <a:lnTo>
                  <a:pt x="1492078" y="911061"/>
                </a:lnTo>
                <a:lnTo>
                  <a:pt x="1207362" y="574352"/>
                </a:lnTo>
                <a:close/>
                <a:moveTo>
                  <a:pt x="0" y="1355144"/>
                </a:moveTo>
                <a:lnTo>
                  <a:pt x="367927" y="911061"/>
                </a:lnTo>
                <a:lnTo>
                  <a:pt x="375890" y="911061"/>
                </a:lnTo>
                <a:cubicBezTo>
                  <a:pt x="569459" y="662755"/>
                  <a:pt x="763029" y="414450"/>
                  <a:pt x="956598" y="166145"/>
                </a:cubicBezTo>
                <a:cubicBezTo>
                  <a:pt x="971292" y="147296"/>
                  <a:pt x="988397" y="131432"/>
                  <a:pt x="1007748" y="119547"/>
                </a:cubicBezTo>
                <a:cubicBezTo>
                  <a:pt x="1020414" y="94872"/>
                  <a:pt x="1038217" y="72400"/>
                  <a:pt x="1060687" y="53399"/>
                </a:cubicBezTo>
                <a:lnTo>
                  <a:pt x="1060687" y="53401"/>
                </a:lnTo>
                <a:cubicBezTo>
                  <a:pt x="1155310" y="-26611"/>
                  <a:pt x="1296880" y="-14766"/>
                  <a:pt x="1376892" y="79857"/>
                </a:cubicBezTo>
                <a:lnTo>
                  <a:pt x="1961028" y="770663"/>
                </a:lnTo>
                <a:cubicBezTo>
                  <a:pt x="2150053" y="541035"/>
                  <a:pt x="2339079" y="311407"/>
                  <a:pt x="2528104" y="81778"/>
                </a:cubicBezTo>
                <a:cubicBezTo>
                  <a:pt x="2606859" y="-13893"/>
                  <a:pt x="2748261" y="-27607"/>
                  <a:pt x="2843933" y="51148"/>
                </a:cubicBezTo>
                <a:lnTo>
                  <a:pt x="2843931" y="51148"/>
                </a:lnTo>
                <a:lnTo>
                  <a:pt x="2857540" y="64861"/>
                </a:lnTo>
                <a:cubicBezTo>
                  <a:pt x="2890350" y="77598"/>
                  <a:pt x="2920006" y="99132"/>
                  <a:pt x="2943877" y="128212"/>
                </a:cubicBezTo>
                <a:lnTo>
                  <a:pt x="3576146" y="898480"/>
                </a:lnTo>
                <a:lnTo>
                  <a:pt x="3584513" y="911061"/>
                </a:lnTo>
                <a:lnTo>
                  <a:pt x="3592073" y="911061"/>
                </a:lnTo>
                <a:lnTo>
                  <a:pt x="3960000" y="1355144"/>
                </a:lnTo>
                <a:lnTo>
                  <a:pt x="2455256" y="1355144"/>
                </a:lnTo>
                <a:lnTo>
                  <a:pt x="2748064" y="1701423"/>
                </a:lnTo>
                <a:cubicBezTo>
                  <a:pt x="2828076" y="1796046"/>
                  <a:pt x="2816231" y="1937616"/>
                  <a:pt x="2721608" y="2017628"/>
                </a:cubicBezTo>
                <a:cubicBezTo>
                  <a:pt x="2626985" y="2097640"/>
                  <a:pt x="2485415" y="2085795"/>
                  <a:pt x="2405403" y="1991172"/>
                </a:cubicBezTo>
                <a:lnTo>
                  <a:pt x="1965654" y="1471119"/>
                </a:lnTo>
                <a:lnTo>
                  <a:pt x="1524929" y="2006513"/>
                </a:lnTo>
                <a:cubicBezTo>
                  <a:pt x="1446174" y="2102184"/>
                  <a:pt x="1304772" y="2115898"/>
                  <a:pt x="1209101" y="2037143"/>
                </a:cubicBezTo>
                <a:cubicBezTo>
                  <a:pt x="1113429" y="1958388"/>
                  <a:pt x="1099715" y="1816987"/>
                  <a:pt x="1178470" y="1721315"/>
                </a:cubicBezTo>
                <a:lnTo>
                  <a:pt x="1479895" y="13551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Rounded Rectangle 51">
            <a:extLst>
              <a:ext uri="{FF2B5EF4-FFF2-40B4-BE49-F238E27FC236}">
                <a16:creationId xmlns="" xmlns:a16="http://schemas.microsoft.com/office/drawing/2014/main" id="{627C8DA5-6EA7-42A6-84ED-F544801154F4}"/>
              </a:ext>
            </a:extLst>
          </p:cNvPr>
          <p:cNvSpPr/>
          <p:nvPr/>
        </p:nvSpPr>
        <p:spPr>
          <a:xfrm rot="16200000" flipH="1">
            <a:off x="8689536" y="3194134"/>
            <a:ext cx="869166" cy="81854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="" xmlns:a16="http://schemas.microsoft.com/office/drawing/2014/main" id="{FADEBF2A-CB21-48F6-8855-96BFC2416A1F}"/>
              </a:ext>
            </a:extLst>
          </p:cNvPr>
          <p:cNvSpPr txBox="1"/>
          <p:nvPr/>
        </p:nvSpPr>
        <p:spPr>
          <a:xfrm>
            <a:off x="335280" y="792480"/>
            <a:ext cx="53035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A fejlesztési kulcsterületei: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Felsőoktatási könyvtárak </a:t>
            </a:r>
          </a:p>
          <a:p>
            <a:pPr algn="ctr"/>
            <a:endParaRPr lang="hu-HU" sz="2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hu-H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1. A gyűjtemények átértelmezése és fenntarthatóságuk biztosítása, a hozzáférés</a:t>
            </a:r>
          </a:p>
          <a:p>
            <a:pPr algn="just"/>
            <a:r>
              <a:rPr lang="hu-H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segítése</a:t>
            </a:r>
          </a:p>
          <a:p>
            <a:pPr algn="just"/>
            <a:r>
              <a:rPr lang="hu-H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2. Kutatástámogatás, tudásmenedzsment, a tudományos eredmények</a:t>
            </a:r>
          </a:p>
          <a:p>
            <a:pPr algn="just"/>
            <a:r>
              <a:rPr lang="hu-HU" sz="20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disszeminációja</a:t>
            </a:r>
            <a:endParaRPr lang="hu-HU" sz="2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hu-H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3. A hallgatói eredményesség támogatása, tanulástámogatás </a:t>
            </a:r>
          </a:p>
          <a:p>
            <a:pPr algn="just"/>
            <a:r>
              <a:rPr lang="hu-H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4. Vezetés, szervezeti kultúra, szakértelem</a:t>
            </a:r>
          </a:p>
          <a:p>
            <a:pPr algn="just"/>
            <a:r>
              <a:rPr lang="hu-H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5. Kommunikáció, márkaépítés</a:t>
            </a:r>
          </a:p>
          <a:p>
            <a:pPr algn="just"/>
            <a:r>
              <a:rPr lang="hu-H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="" xmlns:a16="http://schemas.microsoft.com/office/drawing/2014/main" id="{CD04C067-BCC6-4B43-B11E-C2108E5D0B5B}"/>
              </a:ext>
            </a:extLst>
          </p:cNvPr>
          <p:cNvSpPr txBox="1"/>
          <p:nvPr/>
        </p:nvSpPr>
        <p:spPr>
          <a:xfrm>
            <a:off x="6202680" y="152399"/>
            <a:ext cx="513588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A fejlesztési kulcsterületei: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Szakkönyvtárak </a:t>
            </a:r>
          </a:p>
          <a:p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hu-H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egy Országos Felsőoktatási-, és Szakkönyvtári Platform létrehozása,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hu-H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amelyre alapozottan létrejöhet egy Országos Tudományos Információs Rendszer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hu-H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a nemzetközi hálózatokba beágyazott magyar tudomány támogatása, a nyílt hozzáférés, a nyílt kutatási adatok, és a nyílt tudomány elvei mentén,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hu-H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eredményességének és innovatív erejének támogatása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hu-H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a magyar tudomány teljességének – leíró adatokban és teljes szövegűen történő – digitális felmutatása és megőrzése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hu-H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Részvétel egy elveiben átalakított könyvtáros képzésben</a:t>
            </a:r>
          </a:p>
          <a:p>
            <a:pPr algn="just"/>
            <a:r>
              <a:rPr lang="hu-HU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97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84423F1-CA9D-49D5-984A-1300B906A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4080" y="235150"/>
            <a:ext cx="5608320" cy="65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u-HU" altLang="hu-HU" sz="2600" dirty="0">
                <a:solidFill>
                  <a:schemeClr val="bg1"/>
                </a:solidFill>
                <a:latin typeface="Bookman Old Style" panose="02050604050505020204" pitchFamily="18" charset="0"/>
              </a:rPr>
              <a:t>A fejlesztési kulcsterületek bemutatják a főbb beavatkozási területeket.</a:t>
            </a:r>
          </a:p>
          <a:p>
            <a:pPr marL="457200" lvl="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u-HU" altLang="hu-HU" sz="2600" dirty="0">
                <a:solidFill>
                  <a:schemeClr val="bg1"/>
                </a:solidFill>
                <a:latin typeface="Bookman Old Style" panose="02050604050505020204" pitchFamily="18" charset="0"/>
              </a:rPr>
              <a:t>A stratégiák megállapításai sok megoldandó kérdést vetnek fel. </a:t>
            </a:r>
          </a:p>
          <a:p>
            <a:pPr marL="457200" lvl="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u-HU" altLang="hu-HU" sz="2600" dirty="0">
                <a:solidFill>
                  <a:schemeClr val="bg1"/>
                </a:solidFill>
                <a:latin typeface="Bookman Old Style" panose="02050604050505020204" pitchFamily="18" charset="0"/>
              </a:rPr>
              <a:t>A javaslatok, megállapítások sok tekintetben tükrözik a nemzetközi trendeket. </a:t>
            </a:r>
          </a:p>
          <a:p>
            <a:pPr marL="457200" lvl="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u-HU" altLang="hu-HU" sz="2600" dirty="0">
                <a:solidFill>
                  <a:schemeClr val="bg1"/>
                </a:solidFill>
                <a:latin typeface="Bookman Old Style" panose="02050604050505020204" pitchFamily="18" charset="0"/>
              </a:rPr>
              <a:t>A stratégiai anyagok nélkülözhetetlenek könyvtári szakterületünk megújításához és fejlesztéséhez, illetve az országos könyvtári stratégiához. 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2800" dirty="0">
              <a:solidFill>
                <a:srgbClr val="FFFF99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0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2">
            <a:extLst>
              <a:ext uri="{FF2B5EF4-FFF2-40B4-BE49-F238E27FC236}">
                <a16:creationId xmlns="" xmlns:a16="http://schemas.microsoft.com/office/drawing/2014/main" id="{6FF0F0B8-5B06-4174-9742-1FD7ABE712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="" xmlns:a16="http://schemas.microsoft.com/office/drawing/2014/main" id="{19A8772D-538F-48D4-9910-55B0CF0585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8" r="1" b="9860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  <a:ln w="190500">
            <a:solidFill>
              <a:srgbClr val="FFFFFF"/>
            </a:solidFill>
            <a:miter lim="800000"/>
          </a:ln>
          <a:effectLst>
            <a:outerShdw blurRad="76200" dist="19050" dir="5400000" algn="t" rotWithShape="0">
              <a:prstClr val="black">
                <a:alpha val="5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174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84423F1-CA9D-49D5-984A-1300B906A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081066"/>
            <a:ext cx="5608320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Javaslatok a stratégiák vonatkozásában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2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2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2800" dirty="0">
              <a:solidFill>
                <a:srgbClr val="FFFF99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06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hu-HU" sz="4000" b="1" cap="all" dirty="0">
                <a:latin typeface="Bookman Old Style" panose="02050604050505020204" pitchFamily="18" charset="0"/>
              </a:rPr>
              <a:t>A stratégiák felépítése</a:t>
            </a:r>
            <a:endParaRPr lang="en-US" sz="4000" b="1" cap="all" dirty="0">
              <a:latin typeface="Bookman Old Style" panose="02050604050505020204" pitchFamily="18" charset="0"/>
            </a:endParaRPr>
          </a:p>
        </p:txBody>
      </p:sp>
      <p:sp>
        <p:nvSpPr>
          <p:cNvPr id="3" name="직사각형 17">
            <a:extLst>
              <a:ext uri="{FF2B5EF4-FFF2-40B4-BE49-F238E27FC236}">
                <a16:creationId xmlns="" xmlns:a16="http://schemas.microsoft.com/office/drawing/2014/main" id="{1ABA7BA5-6CBC-4889-B348-9AD65D51C7AE}"/>
              </a:ext>
            </a:extLst>
          </p:cNvPr>
          <p:cNvSpPr/>
          <p:nvPr/>
        </p:nvSpPr>
        <p:spPr>
          <a:xfrm>
            <a:off x="0" y="3231962"/>
            <a:ext cx="12192000" cy="3006911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E2BB159-82B8-47DE-A4AD-6E6328AAAB5A}"/>
              </a:ext>
            </a:extLst>
          </p:cNvPr>
          <p:cNvSpPr txBox="1"/>
          <p:nvPr/>
        </p:nvSpPr>
        <p:spPr>
          <a:xfrm>
            <a:off x="777240" y="4080449"/>
            <a:ext cx="1859280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buClr>
                <a:schemeClr val="bg1"/>
              </a:buClr>
            </a:pPr>
            <a:r>
              <a:rPr lang="hu-HU" altLang="hu-H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Alapértékek</a:t>
            </a:r>
            <a:endParaRPr lang="hu-HU" altLang="hu-HU" sz="1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627141E-BA71-4804-9EF6-4AA87C8F04B5}"/>
              </a:ext>
            </a:extLst>
          </p:cNvPr>
          <p:cNvSpPr txBox="1"/>
          <p:nvPr/>
        </p:nvSpPr>
        <p:spPr>
          <a:xfrm>
            <a:off x="3404439" y="4062234"/>
            <a:ext cx="2149667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buClr>
                <a:schemeClr val="bg1"/>
              </a:buClr>
            </a:pPr>
            <a:r>
              <a:rPr lang="hu-HU" altLang="ko-KR" sz="20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Jővőkép</a:t>
            </a:r>
            <a:r>
              <a:rPr lang="hu-HU" altLang="ko-KR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, helyzetelemzés</a:t>
            </a:r>
            <a:endParaRPr lang="en-US" altLang="ko-KR" sz="2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6BD97CE-D660-4518-BA14-CB88459FA202}"/>
              </a:ext>
            </a:extLst>
          </p:cNvPr>
          <p:cNvSpPr txBox="1"/>
          <p:nvPr/>
        </p:nvSpPr>
        <p:spPr>
          <a:xfrm>
            <a:off x="5709992" y="4103222"/>
            <a:ext cx="3411283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hu-HU" altLang="ko-KR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Küldetésnyilatkozat</a:t>
            </a:r>
            <a:endParaRPr lang="en-US" altLang="ko-KR" sz="2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36A58D-6890-4DAD-94ED-A8E6F9F9B444}"/>
              </a:ext>
            </a:extLst>
          </p:cNvPr>
          <p:cNvSpPr txBox="1"/>
          <p:nvPr/>
        </p:nvSpPr>
        <p:spPr>
          <a:xfrm>
            <a:off x="9433046" y="4062234"/>
            <a:ext cx="2347473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hu-HU" altLang="ko-KR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Fejlesztési kulcsterületek</a:t>
            </a:r>
            <a:endParaRPr lang="en-US" altLang="ko-KR" sz="2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Oval 10">
            <a:extLst>
              <a:ext uri="{FF2B5EF4-FFF2-40B4-BE49-F238E27FC236}">
                <a16:creationId xmlns="" xmlns:a16="http://schemas.microsoft.com/office/drawing/2014/main" id="{4CD1B48B-CB4D-40F2-97B6-0CBEFACA585E}"/>
              </a:ext>
            </a:extLst>
          </p:cNvPr>
          <p:cNvSpPr/>
          <p:nvPr/>
        </p:nvSpPr>
        <p:spPr>
          <a:xfrm rot="10800000">
            <a:off x="1385808" y="1981514"/>
            <a:ext cx="864000" cy="86400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3" name="타원 41">
            <a:extLst>
              <a:ext uri="{FF2B5EF4-FFF2-40B4-BE49-F238E27FC236}">
                <a16:creationId xmlns="" xmlns:a16="http://schemas.microsoft.com/office/drawing/2014/main" id="{2D7D0B3F-83F6-4A91-A0F7-E6B962BFDE04}"/>
              </a:ext>
            </a:extLst>
          </p:cNvPr>
          <p:cNvSpPr/>
          <p:nvPr/>
        </p:nvSpPr>
        <p:spPr>
          <a:xfrm rot="10800000">
            <a:off x="1301394" y="1897100"/>
            <a:ext cx="1044000" cy="1044000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Oval 10">
            <a:extLst>
              <a:ext uri="{FF2B5EF4-FFF2-40B4-BE49-F238E27FC236}">
                <a16:creationId xmlns="" xmlns:a16="http://schemas.microsoft.com/office/drawing/2014/main" id="{30015BA4-8A74-4B81-96C6-629B4810757B}"/>
              </a:ext>
            </a:extLst>
          </p:cNvPr>
          <p:cNvSpPr/>
          <p:nvPr/>
        </p:nvSpPr>
        <p:spPr>
          <a:xfrm rot="10800000">
            <a:off x="4184721" y="1981402"/>
            <a:ext cx="864000" cy="864000"/>
          </a:xfrm>
          <a:prstGeom prst="ellipse">
            <a:avLst/>
          </a:prstGeom>
          <a:solidFill>
            <a:schemeClr val="accent2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5" name="타원 44">
            <a:extLst>
              <a:ext uri="{FF2B5EF4-FFF2-40B4-BE49-F238E27FC236}">
                <a16:creationId xmlns="" xmlns:a16="http://schemas.microsoft.com/office/drawing/2014/main" id="{EF704DF2-3318-4BA1-AC11-842ED067044C}"/>
              </a:ext>
            </a:extLst>
          </p:cNvPr>
          <p:cNvSpPr/>
          <p:nvPr/>
        </p:nvSpPr>
        <p:spPr>
          <a:xfrm rot="10800000">
            <a:off x="4100307" y="1896988"/>
            <a:ext cx="1044000" cy="1044000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Oval 10">
            <a:extLst>
              <a:ext uri="{FF2B5EF4-FFF2-40B4-BE49-F238E27FC236}">
                <a16:creationId xmlns="" xmlns:a16="http://schemas.microsoft.com/office/drawing/2014/main" id="{AAB2AD81-8E53-4333-937F-6F89876CBA96}"/>
              </a:ext>
            </a:extLst>
          </p:cNvPr>
          <p:cNvSpPr/>
          <p:nvPr/>
        </p:nvSpPr>
        <p:spPr>
          <a:xfrm rot="10800000">
            <a:off x="6983634" y="1981290"/>
            <a:ext cx="864000" cy="86400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7" name="타원 47">
            <a:extLst>
              <a:ext uri="{FF2B5EF4-FFF2-40B4-BE49-F238E27FC236}">
                <a16:creationId xmlns="" xmlns:a16="http://schemas.microsoft.com/office/drawing/2014/main" id="{96093957-7891-4E8B-9D8F-613C312D4FA1}"/>
              </a:ext>
            </a:extLst>
          </p:cNvPr>
          <p:cNvSpPr/>
          <p:nvPr/>
        </p:nvSpPr>
        <p:spPr>
          <a:xfrm rot="10800000">
            <a:off x="6899220" y="1896876"/>
            <a:ext cx="1044000" cy="1044000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8" name="Oval 10">
            <a:extLst>
              <a:ext uri="{FF2B5EF4-FFF2-40B4-BE49-F238E27FC236}">
                <a16:creationId xmlns="" xmlns:a16="http://schemas.microsoft.com/office/drawing/2014/main" id="{19E9821C-F27F-4C33-8E59-80156A3D0695}"/>
              </a:ext>
            </a:extLst>
          </p:cNvPr>
          <p:cNvSpPr/>
          <p:nvPr/>
        </p:nvSpPr>
        <p:spPr>
          <a:xfrm rot="10800000">
            <a:off x="9782548" y="1981178"/>
            <a:ext cx="864000" cy="864000"/>
          </a:xfrm>
          <a:prstGeom prst="ellipse">
            <a:avLst/>
          </a:prstGeom>
          <a:solidFill>
            <a:schemeClr val="accent2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9" name="타원 50">
            <a:extLst>
              <a:ext uri="{FF2B5EF4-FFF2-40B4-BE49-F238E27FC236}">
                <a16:creationId xmlns="" xmlns:a16="http://schemas.microsoft.com/office/drawing/2014/main" id="{20E2B6FD-D547-45FC-B75D-5232DA8635E3}"/>
              </a:ext>
            </a:extLst>
          </p:cNvPr>
          <p:cNvSpPr/>
          <p:nvPr/>
        </p:nvSpPr>
        <p:spPr>
          <a:xfrm rot="10800000">
            <a:off x="9698134" y="1896764"/>
            <a:ext cx="1044000" cy="1044000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20" name="직선 연결선 55">
            <a:extLst>
              <a:ext uri="{FF2B5EF4-FFF2-40B4-BE49-F238E27FC236}">
                <a16:creationId xmlns="" xmlns:a16="http://schemas.microsoft.com/office/drawing/2014/main" id="{70572460-04BD-46B5-A63E-A98DEA7038C1}"/>
              </a:ext>
            </a:extLst>
          </p:cNvPr>
          <p:cNvCxnSpPr/>
          <p:nvPr/>
        </p:nvCxnSpPr>
        <p:spPr>
          <a:xfrm rot="10800000">
            <a:off x="2820519" y="2442034"/>
            <a:ext cx="804665" cy="0"/>
          </a:xfrm>
          <a:prstGeom prst="line">
            <a:avLst/>
          </a:prstGeom>
          <a:noFill/>
          <a:ln w="19050">
            <a:solidFill>
              <a:schemeClr val="accent6"/>
            </a:solidFill>
            <a:prstDash val="sysDot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직선 연결선 56">
            <a:extLst>
              <a:ext uri="{FF2B5EF4-FFF2-40B4-BE49-F238E27FC236}">
                <a16:creationId xmlns="" xmlns:a16="http://schemas.microsoft.com/office/drawing/2014/main" id="{4040ED6D-8FD8-4FAC-8C46-E63AA250150E}"/>
              </a:ext>
            </a:extLst>
          </p:cNvPr>
          <p:cNvCxnSpPr/>
          <p:nvPr/>
        </p:nvCxnSpPr>
        <p:spPr>
          <a:xfrm rot="10800000">
            <a:off x="5619432" y="2426158"/>
            <a:ext cx="804665" cy="0"/>
          </a:xfrm>
          <a:prstGeom prst="line">
            <a:avLst/>
          </a:prstGeom>
          <a:noFill/>
          <a:ln w="19050">
            <a:solidFill>
              <a:schemeClr val="accent6"/>
            </a:solidFill>
            <a:prstDash val="sysDot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직선 연결선 57">
            <a:extLst>
              <a:ext uri="{FF2B5EF4-FFF2-40B4-BE49-F238E27FC236}">
                <a16:creationId xmlns="" xmlns:a16="http://schemas.microsoft.com/office/drawing/2014/main" id="{6B51C530-6960-43EA-B556-DDF1B4843102}"/>
              </a:ext>
            </a:extLst>
          </p:cNvPr>
          <p:cNvCxnSpPr/>
          <p:nvPr/>
        </p:nvCxnSpPr>
        <p:spPr>
          <a:xfrm rot="10800000">
            <a:off x="8418345" y="2410282"/>
            <a:ext cx="804665" cy="0"/>
          </a:xfrm>
          <a:prstGeom prst="line">
            <a:avLst/>
          </a:prstGeom>
          <a:noFill/>
          <a:ln w="19050">
            <a:solidFill>
              <a:schemeClr val="accent6"/>
            </a:solidFill>
            <a:prstDash val="sysDot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00440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ircle: Hollow 2">
            <a:extLst>
              <a:ext uri="{FF2B5EF4-FFF2-40B4-BE49-F238E27FC236}">
                <a16:creationId xmlns="" xmlns:a16="http://schemas.microsoft.com/office/drawing/2014/main" id="{3E1E794F-A6C5-44DE-8815-2BA61E3F4D54}"/>
              </a:ext>
            </a:extLst>
          </p:cNvPr>
          <p:cNvSpPr>
            <a:spLocks noChangeAspect="1"/>
          </p:cNvSpPr>
          <p:nvPr/>
        </p:nvSpPr>
        <p:spPr>
          <a:xfrm>
            <a:off x="7294876" y="1762753"/>
            <a:ext cx="3657600" cy="3657600"/>
          </a:xfrm>
          <a:prstGeom prst="donut">
            <a:avLst>
              <a:gd name="adj" fmla="val 18423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7BCFAAA2-5226-4404-822B-2CE030488D33}"/>
              </a:ext>
            </a:extLst>
          </p:cNvPr>
          <p:cNvSpPr/>
          <p:nvPr/>
        </p:nvSpPr>
        <p:spPr>
          <a:xfrm>
            <a:off x="8209276" y="2677153"/>
            <a:ext cx="1828800" cy="1828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CA9E3297-3162-4F80-B283-DD2158B2F315}"/>
              </a:ext>
            </a:extLst>
          </p:cNvPr>
          <p:cNvSpPr>
            <a:spLocks noChangeAspect="1"/>
          </p:cNvSpPr>
          <p:nvPr/>
        </p:nvSpPr>
        <p:spPr>
          <a:xfrm>
            <a:off x="5237476" y="-294647"/>
            <a:ext cx="7772400" cy="7772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0AB66D6F-1C78-4950-BBBE-65F21D8EA660}"/>
              </a:ext>
            </a:extLst>
          </p:cNvPr>
          <p:cNvSpPr>
            <a:spLocks noChangeAspect="1"/>
          </p:cNvSpPr>
          <p:nvPr/>
        </p:nvSpPr>
        <p:spPr>
          <a:xfrm>
            <a:off x="6609076" y="1076953"/>
            <a:ext cx="5029200" cy="5029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D7AD48AF-B517-45BA-901D-158FA203736C}"/>
              </a:ext>
            </a:extLst>
          </p:cNvPr>
          <p:cNvSpPr>
            <a:spLocks noChangeAspect="1"/>
          </p:cNvSpPr>
          <p:nvPr/>
        </p:nvSpPr>
        <p:spPr>
          <a:xfrm>
            <a:off x="5923276" y="391153"/>
            <a:ext cx="6400800" cy="6400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BA9348DC-9309-4C43-A601-D039056A8ACA}"/>
              </a:ext>
            </a:extLst>
          </p:cNvPr>
          <p:cNvSpPr/>
          <p:nvPr/>
        </p:nvSpPr>
        <p:spPr>
          <a:xfrm>
            <a:off x="9054271" y="2602894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304A7E90-F42C-406C-8415-9725EBA3DFD2}"/>
              </a:ext>
            </a:extLst>
          </p:cNvPr>
          <p:cNvSpPr/>
          <p:nvPr/>
        </p:nvSpPr>
        <p:spPr>
          <a:xfrm>
            <a:off x="9823892" y="3963687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9EAA4F03-D640-4F18-8B45-ED3C23851D02}"/>
              </a:ext>
            </a:extLst>
          </p:cNvPr>
          <p:cNvSpPr/>
          <p:nvPr/>
        </p:nvSpPr>
        <p:spPr>
          <a:xfrm>
            <a:off x="8237564" y="3963687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A742C165-37F3-49AF-979C-361C8D310016}"/>
              </a:ext>
            </a:extLst>
          </p:cNvPr>
          <p:cNvSpPr/>
          <p:nvPr/>
        </p:nvSpPr>
        <p:spPr>
          <a:xfrm>
            <a:off x="9823892" y="3091678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6301F1C1-080A-4055-9A65-2BB1B7D4A644}"/>
              </a:ext>
            </a:extLst>
          </p:cNvPr>
          <p:cNvSpPr/>
          <p:nvPr/>
        </p:nvSpPr>
        <p:spPr>
          <a:xfrm>
            <a:off x="8237564" y="3091678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880BDA37-2EDB-443A-92D0-6F21ECA27F7C}"/>
              </a:ext>
            </a:extLst>
          </p:cNvPr>
          <p:cNvSpPr/>
          <p:nvPr/>
        </p:nvSpPr>
        <p:spPr>
          <a:xfrm>
            <a:off x="9054271" y="4411540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42B3602-3DD1-4DCB-B87C-84B8CB5DC35B}"/>
              </a:ext>
            </a:extLst>
          </p:cNvPr>
          <p:cNvSpPr/>
          <p:nvPr/>
        </p:nvSpPr>
        <p:spPr>
          <a:xfrm>
            <a:off x="8694435" y="486842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8AA556F3-3961-45CF-9E81-95A174AB8D1E}"/>
              </a:ext>
            </a:extLst>
          </p:cNvPr>
          <p:cNvSpPr/>
          <p:nvPr/>
        </p:nvSpPr>
        <p:spPr>
          <a:xfrm>
            <a:off x="7199204" y="2548040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3417E6A6-76A2-42C2-9A7C-DF85054B3BE3}"/>
              </a:ext>
            </a:extLst>
          </p:cNvPr>
          <p:cNvSpPr/>
          <p:nvPr/>
        </p:nvSpPr>
        <p:spPr>
          <a:xfrm>
            <a:off x="10193585" y="383554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53980D4A-0869-4B1D-9450-D0D4B73360AB}"/>
              </a:ext>
            </a:extLst>
          </p:cNvPr>
          <p:cNvSpPr/>
          <p:nvPr/>
        </p:nvSpPr>
        <p:spPr>
          <a:xfrm>
            <a:off x="8694435" y="1555572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F07C0A7F-6994-47AC-84F5-126CDAF0F73C}"/>
              </a:ext>
            </a:extLst>
          </p:cNvPr>
          <p:cNvSpPr/>
          <p:nvPr/>
        </p:nvSpPr>
        <p:spPr>
          <a:xfrm>
            <a:off x="7199204" y="383554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D191EF4A-3425-4768-8BE1-0D5CE576D108}"/>
              </a:ext>
            </a:extLst>
          </p:cNvPr>
          <p:cNvSpPr/>
          <p:nvPr/>
        </p:nvSpPr>
        <p:spPr>
          <a:xfrm>
            <a:off x="10193585" y="2548040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EE93515D-D424-40C0-9CEC-61A4736B9A83}"/>
              </a:ext>
            </a:extLst>
          </p:cNvPr>
          <p:cNvSpPr txBox="1"/>
          <p:nvPr/>
        </p:nvSpPr>
        <p:spPr>
          <a:xfrm>
            <a:off x="884770" y="2329897"/>
            <a:ext cx="3568440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4400" b="1" cap="all" dirty="0">
                <a:solidFill>
                  <a:schemeClr val="bg1"/>
                </a:solidFill>
                <a:latin typeface="Bookman Old Style" panose="02050604050505020204" pitchFamily="18" charset="0"/>
              </a:rPr>
              <a:t>Trendek, aktuális kérdések</a:t>
            </a:r>
          </a:p>
        </p:txBody>
      </p:sp>
      <p:sp>
        <p:nvSpPr>
          <p:cNvPr id="118" name="Freeform: Shape 117">
            <a:extLst>
              <a:ext uri="{FF2B5EF4-FFF2-40B4-BE49-F238E27FC236}">
                <a16:creationId xmlns="" xmlns:a16="http://schemas.microsoft.com/office/drawing/2014/main" id="{B4DDE7F2-25DD-4B11-B270-D5BF3708E694}"/>
              </a:ext>
            </a:extLst>
          </p:cNvPr>
          <p:cNvSpPr/>
          <p:nvPr/>
        </p:nvSpPr>
        <p:spPr>
          <a:xfrm>
            <a:off x="7411026" y="2790224"/>
            <a:ext cx="425424" cy="359523"/>
          </a:xfrm>
          <a:custGeom>
            <a:avLst/>
            <a:gdLst>
              <a:gd name="connsiteX0" fmla="*/ 412671 w 566738"/>
              <a:gd name="connsiteY0" fmla="*/ 659 h 478946"/>
              <a:gd name="connsiteX1" fmla="*/ 473393 w 566738"/>
              <a:gd name="connsiteY1" fmla="*/ 26615 h 478946"/>
              <a:gd name="connsiteX2" fmla="*/ 512445 w 566738"/>
              <a:gd name="connsiteY2" fmla="*/ 33282 h 478946"/>
              <a:gd name="connsiteX3" fmla="*/ 559118 w 566738"/>
              <a:gd name="connsiteY3" fmla="*/ 16137 h 478946"/>
              <a:gd name="connsiteX4" fmla="*/ 509588 w 566738"/>
              <a:gd name="connsiteY4" fmla="*/ 74240 h 478946"/>
              <a:gd name="connsiteX5" fmla="*/ 566738 w 566738"/>
              <a:gd name="connsiteY5" fmla="*/ 66620 h 478946"/>
              <a:gd name="connsiteX6" fmla="*/ 551498 w 566738"/>
              <a:gd name="connsiteY6" fmla="*/ 88527 h 478946"/>
              <a:gd name="connsiteX7" fmla="*/ 514350 w 566738"/>
              <a:gd name="connsiteY7" fmla="*/ 170442 h 478946"/>
              <a:gd name="connsiteX8" fmla="*/ 416243 w 566738"/>
              <a:gd name="connsiteY8" fmla="*/ 380945 h 478946"/>
              <a:gd name="connsiteX9" fmla="*/ 0 w 566738"/>
              <a:gd name="connsiteY9" fmla="*/ 433332 h 478946"/>
              <a:gd name="connsiteX10" fmla="*/ 164783 w 566738"/>
              <a:gd name="connsiteY10" fmla="*/ 380945 h 478946"/>
              <a:gd name="connsiteX11" fmla="*/ 137161 w 566738"/>
              <a:gd name="connsiteY11" fmla="*/ 370467 h 478946"/>
              <a:gd name="connsiteX12" fmla="*/ 63818 w 566738"/>
              <a:gd name="connsiteY12" fmla="*/ 312365 h 478946"/>
              <a:gd name="connsiteX13" fmla="*/ 73343 w 566738"/>
              <a:gd name="connsiteY13" fmla="*/ 296172 h 478946"/>
              <a:gd name="connsiteX14" fmla="*/ 100965 w 566738"/>
              <a:gd name="connsiteY14" fmla="*/ 290457 h 478946"/>
              <a:gd name="connsiteX15" fmla="*/ 80963 w 566738"/>
              <a:gd name="connsiteY15" fmla="*/ 278075 h 478946"/>
              <a:gd name="connsiteX16" fmla="*/ 15240 w 566738"/>
              <a:gd name="connsiteY16" fmla="*/ 190445 h 478946"/>
              <a:gd name="connsiteX17" fmla="*/ 27623 w 566738"/>
              <a:gd name="connsiteY17" fmla="*/ 179015 h 478946"/>
              <a:gd name="connsiteX18" fmla="*/ 61913 w 566738"/>
              <a:gd name="connsiteY18" fmla="*/ 182825 h 478946"/>
              <a:gd name="connsiteX19" fmla="*/ 49531 w 566738"/>
              <a:gd name="connsiteY19" fmla="*/ 166632 h 478946"/>
              <a:gd name="connsiteX20" fmla="*/ 19050 w 566738"/>
              <a:gd name="connsiteY20" fmla="*/ 49475 h 478946"/>
              <a:gd name="connsiteX21" fmla="*/ 44768 w 566738"/>
              <a:gd name="connsiteY21" fmla="*/ 41855 h 478946"/>
              <a:gd name="connsiteX22" fmla="*/ 238125 w 566738"/>
              <a:gd name="connsiteY22" fmla="*/ 145677 h 478946"/>
              <a:gd name="connsiteX23" fmla="*/ 249556 w 566738"/>
              <a:gd name="connsiteY23" fmla="*/ 147582 h 478946"/>
              <a:gd name="connsiteX24" fmla="*/ 280988 w 566738"/>
              <a:gd name="connsiteY24" fmla="*/ 120912 h 478946"/>
              <a:gd name="connsiteX25" fmla="*/ 347663 w 566738"/>
              <a:gd name="connsiteY25" fmla="*/ 13280 h 478946"/>
              <a:gd name="connsiteX26" fmla="*/ 412671 w 566738"/>
              <a:gd name="connsiteY26" fmla="*/ 659 h 47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6738" h="478946">
                <a:moveTo>
                  <a:pt x="412671" y="659"/>
                </a:moveTo>
                <a:cubicBezTo>
                  <a:pt x="433626" y="3040"/>
                  <a:pt x="453867" y="11851"/>
                  <a:pt x="473393" y="26615"/>
                </a:cubicBezTo>
                <a:cubicBezTo>
                  <a:pt x="486728" y="37092"/>
                  <a:pt x="498158" y="38997"/>
                  <a:pt x="512445" y="33282"/>
                </a:cubicBezTo>
                <a:cubicBezTo>
                  <a:pt x="526733" y="27567"/>
                  <a:pt x="541020" y="22805"/>
                  <a:pt x="559118" y="16137"/>
                </a:cubicBezTo>
                <a:cubicBezTo>
                  <a:pt x="548640" y="40902"/>
                  <a:pt x="532448" y="57095"/>
                  <a:pt x="509588" y="74240"/>
                </a:cubicBezTo>
                <a:cubicBezTo>
                  <a:pt x="533400" y="79002"/>
                  <a:pt x="548640" y="67572"/>
                  <a:pt x="566738" y="66620"/>
                </a:cubicBezTo>
                <a:cubicBezTo>
                  <a:pt x="564833" y="77097"/>
                  <a:pt x="558165" y="84717"/>
                  <a:pt x="551498" y="88527"/>
                </a:cubicBezTo>
                <a:cubicBezTo>
                  <a:pt x="520065" y="107577"/>
                  <a:pt x="517208" y="138057"/>
                  <a:pt x="514350" y="170442"/>
                </a:cubicBezTo>
                <a:cubicBezTo>
                  <a:pt x="506731" y="252357"/>
                  <a:pt x="472440" y="321890"/>
                  <a:pt x="416243" y="380945"/>
                </a:cubicBezTo>
                <a:cubicBezTo>
                  <a:pt x="313373" y="487625"/>
                  <a:pt x="134303" y="510485"/>
                  <a:pt x="0" y="433332"/>
                </a:cubicBezTo>
                <a:cubicBezTo>
                  <a:pt x="61913" y="432380"/>
                  <a:pt x="117158" y="419045"/>
                  <a:pt x="164783" y="380945"/>
                </a:cubicBezTo>
                <a:cubicBezTo>
                  <a:pt x="156211" y="371420"/>
                  <a:pt x="145733" y="373325"/>
                  <a:pt x="137161" y="370467"/>
                </a:cubicBezTo>
                <a:cubicBezTo>
                  <a:pt x="104775" y="360942"/>
                  <a:pt x="80011" y="341892"/>
                  <a:pt x="63818" y="312365"/>
                </a:cubicBezTo>
                <a:cubicBezTo>
                  <a:pt x="57150" y="300935"/>
                  <a:pt x="60008" y="296172"/>
                  <a:pt x="73343" y="296172"/>
                </a:cubicBezTo>
                <a:cubicBezTo>
                  <a:pt x="82868" y="296172"/>
                  <a:pt x="93345" y="299030"/>
                  <a:pt x="100965" y="290457"/>
                </a:cubicBezTo>
                <a:cubicBezTo>
                  <a:pt x="97156" y="281885"/>
                  <a:pt x="87631" y="281885"/>
                  <a:pt x="80963" y="278075"/>
                </a:cubicBezTo>
                <a:cubicBezTo>
                  <a:pt x="45720" y="259025"/>
                  <a:pt x="21908" y="231402"/>
                  <a:pt x="15240" y="190445"/>
                </a:cubicBezTo>
                <a:cubicBezTo>
                  <a:pt x="13336" y="179015"/>
                  <a:pt x="15240" y="175205"/>
                  <a:pt x="27623" y="179015"/>
                </a:cubicBezTo>
                <a:cubicBezTo>
                  <a:pt x="39053" y="181872"/>
                  <a:pt x="49531" y="186635"/>
                  <a:pt x="61913" y="182825"/>
                </a:cubicBezTo>
                <a:cubicBezTo>
                  <a:pt x="60961" y="173300"/>
                  <a:pt x="54293" y="171395"/>
                  <a:pt x="49531" y="166632"/>
                </a:cubicBezTo>
                <a:cubicBezTo>
                  <a:pt x="17145" y="133295"/>
                  <a:pt x="8573" y="94242"/>
                  <a:pt x="19050" y="49475"/>
                </a:cubicBezTo>
                <a:cubicBezTo>
                  <a:pt x="24765" y="26615"/>
                  <a:pt x="28575" y="25662"/>
                  <a:pt x="44768" y="41855"/>
                </a:cubicBezTo>
                <a:cubicBezTo>
                  <a:pt x="98108" y="98052"/>
                  <a:pt x="162878" y="132342"/>
                  <a:pt x="238125" y="145677"/>
                </a:cubicBezTo>
                <a:cubicBezTo>
                  <a:pt x="241936" y="146630"/>
                  <a:pt x="245745" y="147582"/>
                  <a:pt x="249556" y="147582"/>
                </a:cubicBezTo>
                <a:cubicBezTo>
                  <a:pt x="280988" y="151392"/>
                  <a:pt x="280036" y="151392"/>
                  <a:pt x="280988" y="120912"/>
                </a:cubicBezTo>
                <a:cubicBezTo>
                  <a:pt x="281940" y="71382"/>
                  <a:pt x="302895" y="35187"/>
                  <a:pt x="347663" y="13280"/>
                </a:cubicBezTo>
                <a:cubicBezTo>
                  <a:pt x="370047" y="2326"/>
                  <a:pt x="391716" y="-1722"/>
                  <a:pt x="412671" y="65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4" name="Freeform: Shape 123">
            <a:extLst>
              <a:ext uri="{FF2B5EF4-FFF2-40B4-BE49-F238E27FC236}">
                <a16:creationId xmlns="" xmlns:a16="http://schemas.microsoft.com/office/drawing/2014/main" id="{FADCD34D-063B-45E0-AFC1-BE49D33E982E}"/>
              </a:ext>
            </a:extLst>
          </p:cNvPr>
          <p:cNvSpPr/>
          <p:nvPr/>
        </p:nvSpPr>
        <p:spPr>
          <a:xfrm>
            <a:off x="10484071" y="2750288"/>
            <a:ext cx="311457" cy="395697"/>
          </a:xfrm>
          <a:custGeom>
            <a:avLst/>
            <a:gdLst>
              <a:gd name="connsiteX0" fmla="*/ 153351 w 311457"/>
              <a:gd name="connsiteY0" fmla="*/ 282 h 395697"/>
              <a:gd name="connsiteX1" fmla="*/ 310303 w 311457"/>
              <a:gd name="connsiteY1" fmla="*/ 151707 h 395697"/>
              <a:gd name="connsiteX2" fmla="*/ 200154 w 311457"/>
              <a:gd name="connsiteY2" fmla="*/ 295037 h 395697"/>
              <a:gd name="connsiteX3" fmla="*/ 141330 w 311457"/>
              <a:gd name="connsiteY3" fmla="*/ 255991 h 395697"/>
              <a:gd name="connsiteX4" fmla="*/ 69469 w 311457"/>
              <a:gd name="connsiteY4" fmla="*/ 395673 h 395697"/>
              <a:gd name="connsiteX5" fmla="*/ 100268 w 311457"/>
              <a:gd name="connsiteY5" fmla="*/ 192722 h 395697"/>
              <a:gd name="connsiteX6" fmla="*/ 102193 w 311457"/>
              <a:gd name="connsiteY6" fmla="*/ 126486 h 395697"/>
              <a:gd name="connsiteX7" fmla="*/ 145028 w 311457"/>
              <a:gd name="connsiteY7" fmla="*/ 98305 h 395697"/>
              <a:gd name="connsiteX8" fmla="*/ 173851 w 311457"/>
              <a:gd name="connsiteY8" fmla="*/ 142231 h 395697"/>
              <a:gd name="connsiteX9" fmla="*/ 159592 w 311457"/>
              <a:gd name="connsiteY9" fmla="*/ 203082 h 395697"/>
              <a:gd name="connsiteX10" fmla="*/ 215846 w 311457"/>
              <a:gd name="connsiteY10" fmla="*/ 230228 h 395697"/>
              <a:gd name="connsiteX11" fmla="*/ 258782 w 311457"/>
              <a:gd name="connsiteY11" fmla="*/ 149043 h 395697"/>
              <a:gd name="connsiteX12" fmla="*/ 184555 w 311457"/>
              <a:gd name="connsiteY12" fmla="*/ 55218 h 395697"/>
              <a:gd name="connsiteX13" fmla="*/ 55753 w 311457"/>
              <a:gd name="connsiteY13" fmla="*/ 126089 h 395697"/>
              <a:gd name="connsiteX14" fmla="*/ 67949 w 311457"/>
              <a:gd name="connsiteY14" fmla="*/ 176068 h 395697"/>
              <a:gd name="connsiteX15" fmla="*/ 40546 w 311457"/>
              <a:gd name="connsiteY15" fmla="*/ 229786 h 395697"/>
              <a:gd name="connsiteX16" fmla="*/ 527 w 311457"/>
              <a:gd name="connsiteY16" fmla="*/ 126385 h 395697"/>
              <a:gd name="connsiteX17" fmla="*/ 153351 w 311457"/>
              <a:gd name="connsiteY17" fmla="*/ 282 h 39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1457" h="395697">
                <a:moveTo>
                  <a:pt x="153351" y="282"/>
                </a:moveTo>
                <a:cubicBezTo>
                  <a:pt x="263046" y="-5175"/>
                  <a:pt x="320476" y="69400"/>
                  <a:pt x="310303" y="151707"/>
                </a:cubicBezTo>
                <a:cubicBezTo>
                  <a:pt x="299265" y="253233"/>
                  <a:pt x="247021" y="287979"/>
                  <a:pt x="200154" y="295037"/>
                </a:cubicBezTo>
                <a:cubicBezTo>
                  <a:pt x="168306" y="298657"/>
                  <a:pt x="154178" y="270288"/>
                  <a:pt x="141330" y="255991"/>
                </a:cubicBezTo>
                <a:cubicBezTo>
                  <a:pt x="120701" y="348650"/>
                  <a:pt x="81955" y="396940"/>
                  <a:pt x="69469" y="395673"/>
                </a:cubicBezTo>
                <a:cubicBezTo>
                  <a:pt x="53908" y="393139"/>
                  <a:pt x="68601" y="288638"/>
                  <a:pt x="100268" y="192722"/>
                </a:cubicBezTo>
                <a:cubicBezTo>
                  <a:pt x="105515" y="177521"/>
                  <a:pt x="90432" y="165577"/>
                  <a:pt x="102193" y="126486"/>
                </a:cubicBezTo>
                <a:cubicBezTo>
                  <a:pt x="107079" y="112913"/>
                  <a:pt x="123314" y="93962"/>
                  <a:pt x="145028" y="98305"/>
                </a:cubicBezTo>
                <a:cubicBezTo>
                  <a:pt x="167104" y="103553"/>
                  <a:pt x="181632" y="119610"/>
                  <a:pt x="173851" y="142231"/>
                </a:cubicBezTo>
                <a:cubicBezTo>
                  <a:pt x="167336" y="168472"/>
                  <a:pt x="165563" y="175756"/>
                  <a:pt x="159592" y="203082"/>
                </a:cubicBezTo>
                <a:cubicBezTo>
                  <a:pt x="156697" y="228057"/>
                  <a:pt x="181284" y="253031"/>
                  <a:pt x="215846" y="230228"/>
                </a:cubicBezTo>
                <a:cubicBezTo>
                  <a:pt x="245161" y="209054"/>
                  <a:pt x="257154" y="166959"/>
                  <a:pt x="258782" y="149043"/>
                </a:cubicBezTo>
                <a:cubicBezTo>
                  <a:pt x="259325" y="114658"/>
                  <a:pt x="246984" y="71687"/>
                  <a:pt x="184555" y="55218"/>
                </a:cubicBezTo>
                <a:cubicBezTo>
                  <a:pt x="119231" y="44903"/>
                  <a:pt x="68420" y="59310"/>
                  <a:pt x="55753" y="126089"/>
                </a:cubicBezTo>
                <a:cubicBezTo>
                  <a:pt x="58439" y="168653"/>
                  <a:pt x="54064" y="154396"/>
                  <a:pt x="67949" y="176068"/>
                </a:cubicBezTo>
                <a:cubicBezTo>
                  <a:pt x="59057" y="188607"/>
                  <a:pt x="48407" y="216731"/>
                  <a:pt x="40546" y="229786"/>
                </a:cubicBezTo>
                <a:cubicBezTo>
                  <a:pt x="10479" y="201302"/>
                  <a:pt x="-2911" y="171991"/>
                  <a:pt x="527" y="126385"/>
                </a:cubicBezTo>
                <a:cubicBezTo>
                  <a:pt x="5277" y="79728"/>
                  <a:pt x="54876" y="2055"/>
                  <a:pt x="153351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5" name="Freeform: Shape 124">
            <a:extLst>
              <a:ext uri="{FF2B5EF4-FFF2-40B4-BE49-F238E27FC236}">
                <a16:creationId xmlns="" xmlns:a16="http://schemas.microsoft.com/office/drawing/2014/main" id="{FEC9A5A8-43F8-41BB-9E2A-DA8B2A46AD99}"/>
              </a:ext>
            </a:extLst>
          </p:cNvPr>
          <p:cNvSpPr/>
          <p:nvPr/>
        </p:nvSpPr>
        <p:spPr>
          <a:xfrm>
            <a:off x="10469253" y="4076497"/>
            <a:ext cx="371207" cy="349323"/>
          </a:xfrm>
          <a:custGeom>
            <a:avLst/>
            <a:gdLst>
              <a:gd name="connsiteX0" fmla="*/ 0 w 371207"/>
              <a:gd name="connsiteY0" fmla="*/ 113294 h 349323"/>
              <a:gd name="connsiteX1" fmla="*/ 86432 w 371207"/>
              <a:gd name="connsiteY1" fmla="*/ 113294 h 349323"/>
              <a:gd name="connsiteX2" fmla="*/ 86432 w 371207"/>
              <a:gd name="connsiteY2" fmla="*/ 349323 h 349323"/>
              <a:gd name="connsiteX3" fmla="*/ 0 w 371207"/>
              <a:gd name="connsiteY3" fmla="*/ 349323 h 349323"/>
              <a:gd name="connsiteX4" fmla="*/ 305290 w 371207"/>
              <a:gd name="connsiteY4" fmla="*/ 109069 h 349323"/>
              <a:gd name="connsiteX5" fmla="*/ 371190 w 371207"/>
              <a:gd name="connsiteY5" fmla="*/ 194118 h 349323"/>
              <a:gd name="connsiteX6" fmla="*/ 370266 w 371207"/>
              <a:gd name="connsiteY6" fmla="*/ 349323 h 349323"/>
              <a:gd name="connsiteX7" fmla="*/ 283834 w 371207"/>
              <a:gd name="connsiteY7" fmla="*/ 349323 h 349323"/>
              <a:gd name="connsiteX8" fmla="*/ 283064 w 371207"/>
              <a:gd name="connsiteY8" fmla="*/ 195466 h 349323"/>
              <a:gd name="connsiteX9" fmla="*/ 212715 w 371207"/>
              <a:gd name="connsiteY9" fmla="*/ 197651 h 349323"/>
              <a:gd name="connsiteX10" fmla="*/ 211333 w 371207"/>
              <a:gd name="connsiteY10" fmla="*/ 349063 h 349323"/>
              <a:gd name="connsiteX11" fmla="*/ 124900 w 371207"/>
              <a:gd name="connsiteY11" fmla="*/ 349063 h 349323"/>
              <a:gd name="connsiteX12" fmla="*/ 124900 w 371207"/>
              <a:gd name="connsiteY12" fmla="*/ 113034 h 349323"/>
              <a:gd name="connsiteX13" fmla="*/ 211333 w 371207"/>
              <a:gd name="connsiteY13" fmla="*/ 113034 h 349323"/>
              <a:gd name="connsiteX14" fmla="*/ 211333 w 371207"/>
              <a:gd name="connsiteY14" fmla="*/ 149133 h 349323"/>
              <a:gd name="connsiteX15" fmla="*/ 305290 w 371207"/>
              <a:gd name="connsiteY15" fmla="*/ 109069 h 349323"/>
              <a:gd name="connsiteX16" fmla="*/ 43216 w 371207"/>
              <a:gd name="connsiteY16" fmla="*/ 0 h 349323"/>
              <a:gd name="connsiteX17" fmla="*/ 86432 w 371207"/>
              <a:gd name="connsiteY17" fmla="*/ 42425 h 349323"/>
              <a:gd name="connsiteX18" fmla="*/ 43216 w 371207"/>
              <a:gd name="connsiteY18" fmla="*/ 84851 h 349323"/>
              <a:gd name="connsiteX19" fmla="*/ 0 w 371207"/>
              <a:gd name="connsiteY19" fmla="*/ 42425 h 349323"/>
              <a:gd name="connsiteX20" fmla="*/ 43216 w 371207"/>
              <a:gd name="connsiteY20" fmla="*/ 0 h 34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207" h="349323">
                <a:moveTo>
                  <a:pt x="0" y="113294"/>
                </a:moveTo>
                <a:lnTo>
                  <a:pt x="86432" y="113294"/>
                </a:lnTo>
                <a:lnTo>
                  <a:pt x="86432" y="349323"/>
                </a:lnTo>
                <a:lnTo>
                  <a:pt x="0" y="349323"/>
                </a:lnTo>
                <a:close/>
                <a:moveTo>
                  <a:pt x="305290" y="109069"/>
                </a:moveTo>
                <a:cubicBezTo>
                  <a:pt x="351289" y="108537"/>
                  <a:pt x="371893" y="169777"/>
                  <a:pt x="371190" y="194118"/>
                </a:cubicBezTo>
                <a:cubicBezTo>
                  <a:pt x="370882" y="245853"/>
                  <a:pt x="370574" y="297588"/>
                  <a:pt x="370266" y="349323"/>
                </a:cubicBezTo>
                <a:lnTo>
                  <a:pt x="283834" y="349323"/>
                </a:lnTo>
                <a:lnTo>
                  <a:pt x="283064" y="195466"/>
                </a:lnTo>
                <a:cubicBezTo>
                  <a:pt x="282405" y="169256"/>
                  <a:pt x="218069" y="156547"/>
                  <a:pt x="212715" y="197651"/>
                </a:cubicBezTo>
                <a:cubicBezTo>
                  <a:pt x="210872" y="250798"/>
                  <a:pt x="211793" y="298593"/>
                  <a:pt x="211333" y="349063"/>
                </a:cubicBezTo>
                <a:lnTo>
                  <a:pt x="124900" y="349063"/>
                </a:lnTo>
                <a:lnTo>
                  <a:pt x="124900" y="113034"/>
                </a:lnTo>
                <a:lnTo>
                  <a:pt x="211333" y="113034"/>
                </a:lnTo>
                <a:lnTo>
                  <a:pt x="211333" y="149133"/>
                </a:lnTo>
                <a:cubicBezTo>
                  <a:pt x="226992" y="148472"/>
                  <a:pt x="232224" y="109705"/>
                  <a:pt x="305290" y="109069"/>
                </a:cubicBezTo>
                <a:close/>
                <a:moveTo>
                  <a:pt x="43216" y="0"/>
                </a:moveTo>
                <a:cubicBezTo>
                  <a:pt x="67083" y="0"/>
                  <a:pt x="86432" y="18994"/>
                  <a:pt x="86432" y="42425"/>
                </a:cubicBezTo>
                <a:cubicBezTo>
                  <a:pt x="86432" y="65856"/>
                  <a:pt x="67083" y="84851"/>
                  <a:pt x="43216" y="84851"/>
                </a:cubicBezTo>
                <a:cubicBezTo>
                  <a:pt x="19348" y="84851"/>
                  <a:pt x="0" y="65856"/>
                  <a:pt x="0" y="42425"/>
                </a:cubicBezTo>
                <a:cubicBezTo>
                  <a:pt x="0" y="18994"/>
                  <a:pt x="19348" y="0"/>
                  <a:pt x="432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3" name="Freeform: Shape 122">
            <a:extLst>
              <a:ext uri="{FF2B5EF4-FFF2-40B4-BE49-F238E27FC236}">
                <a16:creationId xmlns="" xmlns:a16="http://schemas.microsoft.com/office/drawing/2014/main" id="{61CDFADA-B2B9-495B-A0BF-2178467F1B9D}"/>
              </a:ext>
            </a:extLst>
          </p:cNvPr>
          <p:cNvSpPr>
            <a:spLocks noChangeAspect="1"/>
          </p:cNvSpPr>
          <p:nvPr/>
        </p:nvSpPr>
        <p:spPr>
          <a:xfrm>
            <a:off x="7519039" y="4044969"/>
            <a:ext cx="209398" cy="460984"/>
          </a:xfrm>
          <a:custGeom>
            <a:avLst/>
            <a:gdLst>
              <a:gd name="connsiteX0" fmla="*/ 215165 w 215165"/>
              <a:gd name="connsiteY0" fmla="*/ 168593 h 497360"/>
              <a:gd name="connsiteX1" fmla="*/ 215165 w 215165"/>
              <a:gd name="connsiteY1" fmla="*/ 497360 h 497360"/>
              <a:gd name="connsiteX2" fmla="*/ 214884 w 215165"/>
              <a:gd name="connsiteY2" fmla="*/ 497360 h 497360"/>
              <a:gd name="connsiteX3" fmla="*/ 214884 w 215165"/>
              <a:gd name="connsiteY3" fmla="*/ 172351 h 497360"/>
              <a:gd name="connsiteX4" fmla="*/ 215165 w 215165"/>
              <a:gd name="connsiteY4" fmla="*/ 70587 h 497360"/>
              <a:gd name="connsiteX5" fmla="*/ 215165 w 215165"/>
              <a:gd name="connsiteY5" fmla="*/ 141765 h 497360"/>
              <a:gd name="connsiteX6" fmla="*/ 214884 w 215165"/>
              <a:gd name="connsiteY6" fmla="*/ 141765 h 497360"/>
              <a:gd name="connsiteX7" fmla="*/ 214884 w 215165"/>
              <a:gd name="connsiteY7" fmla="*/ 70594 h 497360"/>
              <a:gd name="connsiteX8" fmla="*/ 193296 w 215165"/>
              <a:gd name="connsiteY8" fmla="*/ 873 h 497360"/>
              <a:gd name="connsiteX9" fmla="*/ 214884 w 215165"/>
              <a:gd name="connsiteY9" fmla="*/ 2773 h 497360"/>
              <a:gd name="connsiteX10" fmla="*/ 214884 w 215165"/>
              <a:gd name="connsiteY10" fmla="*/ 70594 h 497360"/>
              <a:gd name="connsiteX11" fmla="*/ 167308 w 215165"/>
              <a:gd name="connsiteY11" fmla="*/ 71799 h 497360"/>
              <a:gd name="connsiteX12" fmla="*/ 139384 w 215165"/>
              <a:gd name="connsiteY12" fmla="*/ 97044 h 497360"/>
              <a:gd name="connsiteX13" fmla="*/ 139384 w 215165"/>
              <a:gd name="connsiteY13" fmla="*/ 141765 h 497360"/>
              <a:gd name="connsiteX14" fmla="*/ 214884 w 215165"/>
              <a:gd name="connsiteY14" fmla="*/ 141765 h 497360"/>
              <a:gd name="connsiteX15" fmla="*/ 214884 w 215165"/>
              <a:gd name="connsiteY15" fmla="*/ 172351 h 497360"/>
              <a:gd name="connsiteX16" fmla="*/ 211627 w 215165"/>
              <a:gd name="connsiteY16" fmla="*/ 215916 h 497360"/>
              <a:gd name="connsiteX17" fmla="*/ 139384 w 215165"/>
              <a:gd name="connsiteY17" fmla="*/ 217303 h 497360"/>
              <a:gd name="connsiteX18" fmla="*/ 139384 w 215165"/>
              <a:gd name="connsiteY18" fmla="*/ 473678 h 497360"/>
              <a:gd name="connsiteX19" fmla="*/ 54403 w 215165"/>
              <a:gd name="connsiteY19" fmla="*/ 473678 h 497360"/>
              <a:gd name="connsiteX20" fmla="*/ 54403 w 215165"/>
              <a:gd name="connsiteY20" fmla="*/ 217303 h 497360"/>
              <a:gd name="connsiteX21" fmla="*/ 0 w 215165"/>
              <a:gd name="connsiteY21" fmla="*/ 217303 h 497360"/>
              <a:gd name="connsiteX22" fmla="*/ 0 w 215165"/>
              <a:gd name="connsiteY22" fmla="*/ 141765 h 497360"/>
              <a:gd name="connsiteX23" fmla="*/ 54403 w 215165"/>
              <a:gd name="connsiteY23" fmla="*/ 141765 h 497360"/>
              <a:gd name="connsiteX24" fmla="*/ 54403 w 215165"/>
              <a:gd name="connsiteY24" fmla="*/ 91296 h 497360"/>
              <a:gd name="connsiteX25" fmla="*/ 54263 w 215165"/>
              <a:gd name="connsiteY25" fmla="*/ 90807 h 497360"/>
              <a:gd name="connsiteX26" fmla="*/ 150787 w 215165"/>
              <a:gd name="connsiteY26" fmla="*/ 1838 h 497360"/>
              <a:gd name="connsiteX27" fmla="*/ 193296 w 215165"/>
              <a:gd name="connsiteY27" fmla="*/ 873 h 497360"/>
              <a:gd name="connsiteX28" fmla="*/ 214884 w 215165"/>
              <a:gd name="connsiteY28" fmla="*/ 0 h 497360"/>
              <a:gd name="connsiteX29" fmla="*/ 215165 w 215165"/>
              <a:gd name="connsiteY29" fmla="*/ 0 h 497360"/>
              <a:gd name="connsiteX30" fmla="*/ 215165 w 215165"/>
              <a:gd name="connsiteY30" fmla="*/ 2798 h 497360"/>
              <a:gd name="connsiteX31" fmla="*/ 214884 w 215165"/>
              <a:gd name="connsiteY31" fmla="*/ 2773 h 497360"/>
              <a:gd name="connsiteX0" fmla="*/ 215165 w 215165"/>
              <a:gd name="connsiteY0" fmla="*/ 168593 h 497360"/>
              <a:gd name="connsiteX1" fmla="*/ 215165 w 215165"/>
              <a:gd name="connsiteY1" fmla="*/ 497360 h 497360"/>
              <a:gd name="connsiteX2" fmla="*/ 214884 w 215165"/>
              <a:gd name="connsiteY2" fmla="*/ 172351 h 497360"/>
              <a:gd name="connsiteX3" fmla="*/ 215165 w 215165"/>
              <a:gd name="connsiteY3" fmla="*/ 168593 h 497360"/>
              <a:gd name="connsiteX4" fmla="*/ 215165 w 215165"/>
              <a:gd name="connsiteY4" fmla="*/ 70587 h 497360"/>
              <a:gd name="connsiteX5" fmla="*/ 215165 w 215165"/>
              <a:gd name="connsiteY5" fmla="*/ 141765 h 497360"/>
              <a:gd name="connsiteX6" fmla="*/ 214884 w 215165"/>
              <a:gd name="connsiteY6" fmla="*/ 141765 h 497360"/>
              <a:gd name="connsiteX7" fmla="*/ 214884 w 215165"/>
              <a:gd name="connsiteY7" fmla="*/ 70594 h 497360"/>
              <a:gd name="connsiteX8" fmla="*/ 215165 w 215165"/>
              <a:gd name="connsiteY8" fmla="*/ 70587 h 497360"/>
              <a:gd name="connsiteX9" fmla="*/ 193296 w 215165"/>
              <a:gd name="connsiteY9" fmla="*/ 873 h 497360"/>
              <a:gd name="connsiteX10" fmla="*/ 214884 w 215165"/>
              <a:gd name="connsiteY10" fmla="*/ 2773 h 497360"/>
              <a:gd name="connsiteX11" fmla="*/ 214884 w 215165"/>
              <a:gd name="connsiteY11" fmla="*/ 70594 h 497360"/>
              <a:gd name="connsiteX12" fmla="*/ 167308 w 215165"/>
              <a:gd name="connsiteY12" fmla="*/ 71799 h 497360"/>
              <a:gd name="connsiteX13" fmla="*/ 139384 w 215165"/>
              <a:gd name="connsiteY13" fmla="*/ 97044 h 497360"/>
              <a:gd name="connsiteX14" fmla="*/ 139384 w 215165"/>
              <a:gd name="connsiteY14" fmla="*/ 141765 h 497360"/>
              <a:gd name="connsiteX15" fmla="*/ 214884 w 215165"/>
              <a:gd name="connsiteY15" fmla="*/ 141765 h 497360"/>
              <a:gd name="connsiteX16" fmla="*/ 214884 w 215165"/>
              <a:gd name="connsiteY16" fmla="*/ 172351 h 497360"/>
              <a:gd name="connsiteX17" fmla="*/ 211627 w 215165"/>
              <a:gd name="connsiteY17" fmla="*/ 215916 h 497360"/>
              <a:gd name="connsiteX18" fmla="*/ 139384 w 215165"/>
              <a:gd name="connsiteY18" fmla="*/ 217303 h 497360"/>
              <a:gd name="connsiteX19" fmla="*/ 139384 w 215165"/>
              <a:gd name="connsiteY19" fmla="*/ 473678 h 497360"/>
              <a:gd name="connsiteX20" fmla="*/ 54403 w 215165"/>
              <a:gd name="connsiteY20" fmla="*/ 473678 h 497360"/>
              <a:gd name="connsiteX21" fmla="*/ 54403 w 215165"/>
              <a:gd name="connsiteY21" fmla="*/ 217303 h 497360"/>
              <a:gd name="connsiteX22" fmla="*/ 0 w 215165"/>
              <a:gd name="connsiteY22" fmla="*/ 217303 h 497360"/>
              <a:gd name="connsiteX23" fmla="*/ 0 w 215165"/>
              <a:gd name="connsiteY23" fmla="*/ 141765 h 497360"/>
              <a:gd name="connsiteX24" fmla="*/ 54403 w 215165"/>
              <a:gd name="connsiteY24" fmla="*/ 141765 h 497360"/>
              <a:gd name="connsiteX25" fmla="*/ 54403 w 215165"/>
              <a:gd name="connsiteY25" fmla="*/ 91296 h 497360"/>
              <a:gd name="connsiteX26" fmla="*/ 54263 w 215165"/>
              <a:gd name="connsiteY26" fmla="*/ 90807 h 497360"/>
              <a:gd name="connsiteX27" fmla="*/ 150787 w 215165"/>
              <a:gd name="connsiteY27" fmla="*/ 1838 h 497360"/>
              <a:gd name="connsiteX28" fmla="*/ 193296 w 215165"/>
              <a:gd name="connsiteY28" fmla="*/ 873 h 497360"/>
              <a:gd name="connsiteX29" fmla="*/ 214884 w 215165"/>
              <a:gd name="connsiteY29" fmla="*/ 0 h 497360"/>
              <a:gd name="connsiteX30" fmla="*/ 215165 w 215165"/>
              <a:gd name="connsiteY30" fmla="*/ 0 h 497360"/>
              <a:gd name="connsiteX31" fmla="*/ 215165 w 215165"/>
              <a:gd name="connsiteY31" fmla="*/ 2798 h 497360"/>
              <a:gd name="connsiteX32" fmla="*/ 214884 w 215165"/>
              <a:gd name="connsiteY32" fmla="*/ 2773 h 497360"/>
              <a:gd name="connsiteX33" fmla="*/ 214884 w 215165"/>
              <a:gd name="connsiteY33" fmla="*/ 0 h 497360"/>
              <a:gd name="connsiteX0" fmla="*/ 215165 w 215165"/>
              <a:gd name="connsiteY0" fmla="*/ 168593 h 473678"/>
              <a:gd name="connsiteX1" fmla="*/ 214884 w 215165"/>
              <a:gd name="connsiteY1" fmla="*/ 172351 h 473678"/>
              <a:gd name="connsiteX2" fmla="*/ 215165 w 215165"/>
              <a:gd name="connsiteY2" fmla="*/ 168593 h 473678"/>
              <a:gd name="connsiteX3" fmla="*/ 215165 w 215165"/>
              <a:gd name="connsiteY3" fmla="*/ 70587 h 473678"/>
              <a:gd name="connsiteX4" fmla="*/ 215165 w 215165"/>
              <a:gd name="connsiteY4" fmla="*/ 141765 h 473678"/>
              <a:gd name="connsiteX5" fmla="*/ 214884 w 215165"/>
              <a:gd name="connsiteY5" fmla="*/ 141765 h 473678"/>
              <a:gd name="connsiteX6" fmla="*/ 214884 w 215165"/>
              <a:gd name="connsiteY6" fmla="*/ 70594 h 473678"/>
              <a:gd name="connsiteX7" fmla="*/ 215165 w 215165"/>
              <a:gd name="connsiteY7" fmla="*/ 70587 h 473678"/>
              <a:gd name="connsiteX8" fmla="*/ 193296 w 215165"/>
              <a:gd name="connsiteY8" fmla="*/ 873 h 473678"/>
              <a:gd name="connsiteX9" fmla="*/ 214884 w 215165"/>
              <a:gd name="connsiteY9" fmla="*/ 2773 h 473678"/>
              <a:gd name="connsiteX10" fmla="*/ 214884 w 215165"/>
              <a:gd name="connsiteY10" fmla="*/ 70594 h 473678"/>
              <a:gd name="connsiteX11" fmla="*/ 167308 w 215165"/>
              <a:gd name="connsiteY11" fmla="*/ 71799 h 473678"/>
              <a:gd name="connsiteX12" fmla="*/ 139384 w 215165"/>
              <a:gd name="connsiteY12" fmla="*/ 97044 h 473678"/>
              <a:gd name="connsiteX13" fmla="*/ 139384 w 215165"/>
              <a:gd name="connsiteY13" fmla="*/ 141765 h 473678"/>
              <a:gd name="connsiteX14" fmla="*/ 214884 w 215165"/>
              <a:gd name="connsiteY14" fmla="*/ 141765 h 473678"/>
              <a:gd name="connsiteX15" fmla="*/ 214884 w 215165"/>
              <a:gd name="connsiteY15" fmla="*/ 172351 h 473678"/>
              <a:gd name="connsiteX16" fmla="*/ 211627 w 215165"/>
              <a:gd name="connsiteY16" fmla="*/ 215916 h 473678"/>
              <a:gd name="connsiteX17" fmla="*/ 139384 w 215165"/>
              <a:gd name="connsiteY17" fmla="*/ 217303 h 473678"/>
              <a:gd name="connsiteX18" fmla="*/ 139384 w 215165"/>
              <a:gd name="connsiteY18" fmla="*/ 473678 h 473678"/>
              <a:gd name="connsiteX19" fmla="*/ 54403 w 215165"/>
              <a:gd name="connsiteY19" fmla="*/ 473678 h 473678"/>
              <a:gd name="connsiteX20" fmla="*/ 54403 w 215165"/>
              <a:gd name="connsiteY20" fmla="*/ 217303 h 473678"/>
              <a:gd name="connsiteX21" fmla="*/ 0 w 215165"/>
              <a:gd name="connsiteY21" fmla="*/ 217303 h 473678"/>
              <a:gd name="connsiteX22" fmla="*/ 0 w 215165"/>
              <a:gd name="connsiteY22" fmla="*/ 141765 h 473678"/>
              <a:gd name="connsiteX23" fmla="*/ 54403 w 215165"/>
              <a:gd name="connsiteY23" fmla="*/ 141765 h 473678"/>
              <a:gd name="connsiteX24" fmla="*/ 54403 w 215165"/>
              <a:gd name="connsiteY24" fmla="*/ 91296 h 473678"/>
              <a:gd name="connsiteX25" fmla="*/ 54263 w 215165"/>
              <a:gd name="connsiteY25" fmla="*/ 90807 h 473678"/>
              <a:gd name="connsiteX26" fmla="*/ 150787 w 215165"/>
              <a:gd name="connsiteY26" fmla="*/ 1838 h 473678"/>
              <a:gd name="connsiteX27" fmla="*/ 193296 w 215165"/>
              <a:gd name="connsiteY27" fmla="*/ 873 h 473678"/>
              <a:gd name="connsiteX28" fmla="*/ 214884 w 215165"/>
              <a:gd name="connsiteY28" fmla="*/ 0 h 473678"/>
              <a:gd name="connsiteX29" fmla="*/ 215165 w 215165"/>
              <a:gd name="connsiteY29" fmla="*/ 0 h 473678"/>
              <a:gd name="connsiteX30" fmla="*/ 215165 w 215165"/>
              <a:gd name="connsiteY30" fmla="*/ 2798 h 473678"/>
              <a:gd name="connsiteX31" fmla="*/ 214884 w 215165"/>
              <a:gd name="connsiteY31" fmla="*/ 2773 h 473678"/>
              <a:gd name="connsiteX32" fmla="*/ 214884 w 215165"/>
              <a:gd name="connsiteY32" fmla="*/ 0 h 47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5165" h="473678">
                <a:moveTo>
                  <a:pt x="215165" y="168593"/>
                </a:moveTo>
                <a:cubicBezTo>
                  <a:pt x="215071" y="169846"/>
                  <a:pt x="214978" y="171098"/>
                  <a:pt x="214884" y="172351"/>
                </a:cubicBezTo>
                <a:cubicBezTo>
                  <a:pt x="214978" y="171098"/>
                  <a:pt x="215071" y="169846"/>
                  <a:pt x="215165" y="168593"/>
                </a:cubicBezTo>
                <a:close/>
                <a:moveTo>
                  <a:pt x="215165" y="70587"/>
                </a:moveTo>
                <a:lnTo>
                  <a:pt x="215165" y="141765"/>
                </a:lnTo>
                <a:lnTo>
                  <a:pt x="214884" y="141765"/>
                </a:lnTo>
                <a:lnTo>
                  <a:pt x="214884" y="70594"/>
                </a:lnTo>
                <a:lnTo>
                  <a:pt x="215165" y="70587"/>
                </a:lnTo>
                <a:close/>
                <a:moveTo>
                  <a:pt x="193296" y="873"/>
                </a:moveTo>
                <a:lnTo>
                  <a:pt x="214884" y="2773"/>
                </a:lnTo>
                <a:lnTo>
                  <a:pt x="214884" y="70594"/>
                </a:lnTo>
                <a:lnTo>
                  <a:pt x="167308" y="71799"/>
                </a:lnTo>
                <a:cubicBezTo>
                  <a:pt x="151006" y="75079"/>
                  <a:pt x="138817" y="82344"/>
                  <a:pt x="139384" y="97044"/>
                </a:cubicBezTo>
                <a:lnTo>
                  <a:pt x="139384" y="141765"/>
                </a:lnTo>
                <a:lnTo>
                  <a:pt x="214884" y="141765"/>
                </a:lnTo>
                <a:lnTo>
                  <a:pt x="214884" y="172351"/>
                </a:lnTo>
                <a:lnTo>
                  <a:pt x="211627" y="215916"/>
                </a:lnTo>
                <a:lnTo>
                  <a:pt x="139384" y="217303"/>
                </a:lnTo>
                <a:lnTo>
                  <a:pt x="139384" y="473678"/>
                </a:lnTo>
                <a:lnTo>
                  <a:pt x="54403" y="473678"/>
                </a:lnTo>
                <a:lnTo>
                  <a:pt x="54403" y="217303"/>
                </a:lnTo>
                <a:lnTo>
                  <a:pt x="0" y="217303"/>
                </a:lnTo>
                <a:lnTo>
                  <a:pt x="0" y="141765"/>
                </a:lnTo>
                <a:lnTo>
                  <a:pt x="54403" y="141765"/>
                </a:lnTo>
                <a:lnTo>
                  <a:pt x="54403" y="91296"/>
                </a:lnTo>
                <a:cubicBezTo>
                  <a:pt x="54356" y="91133"/>
                  <a:pt x="54310" y="90970"/>
                  <a:pt x="54263" y="90807"/>
                </a:cubicBezTo>
                <a:cubicBezTo>
                  <a:pt x="54393" y="22582"/>
                  <a:pt x="104084" y="3041"/>
                  <a:pt x="150787" y="1838"/>
                </a:cubicBezTo>
                <a:cubicBezTo>
                  <a:pt x="168949" y="1370"/>
                  <a:pt x="181997" y="806"/>
                  <a:pt x="193296" y="873"/>
                </a:cubicBezTo>
                <a:close/>
                <a:moveTo>
                  <a:pt x="214884" y="0"/>
                </a:moveTo>
                <a:lnTo>
                  <a:pt x="215165" y="0"/>
                </a:lnTo>
                <a:lnTo>
                  <a:pt x="215165" y="2798"/>
                </a:lnTo>
                <a:lnTo>
                  <a:pt x="214884" y="2773"/>
                </a:lnTo>
                <a:lnTo>
                  <a:pt x="2148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2" name="Freeform: Shape 121">
            <a:extLst>
              <a:ext uri="{FF2B5EF4-FFF2-40B4-BE49-F238E27FC236}">
                <a16:creationId xmlns="" xmlns:a16="http://schemas.microsoft.com/office/drawing/2014/main" id="{E3634F57-9573-4B68-9EA9-85AA6FAF025A}"/>
              </a:ext>
            </a:extLst>
          </p:cNvPr>
          <p:cNvSpPr/>
          <p:nvPr/>
        </p:nvSpPr>
        <p:spPr>
          <a:xfrm>
            <a:off x="8868827" y="1736638"/>
            <a:ext cx="502700" cy="473679"/>
          </a:xfrm>
          <a:custGeom>
            <a:avLst/>
            <a:gdLst>
              <a:gd name="connsiteX0" fmla="*/ 399787 w 558033"/>
              <a:gd name="connsiteY0" fmla="*/ 156760 h 533622"/>
              <a:gd name="connsiteX1" fmla="*/ 382827 w 558033"/>
              <a:gd name="connsiteY1" fmla="*/ 173720 h 533622"/>
              <a:gd name="connsiteX2" fmla="*/ 382827 w 558033"/>
              <a:gd name="connsiteY2" fmla="*/ 283208 h 533622"/>
              <a:gd name="connsiteX3" fmla="*/ 383028 w 558033"/>
              <a:gd name="connsiteY3" fmla="*/ 284205 h 533622"/>
              <a:gd name="connsiteX4" fmla="*/ 382827 w 558033"/>
              <a:gd name="connsiteY4" fmla="*/ 285201 h 533622"/>
              <a:gd name="connsiteX5" fmla="*/ 399787 w 558033"/>
              <a:gd name="connsiteY5" fmla="*/ 302161 h 533622"/>
              <a:gd name="connsiteX6" fmla="*/ 455000 w 558033"/>
              <a:gd name="connsiteY6" fmla="*/ 302161 h 533622"/>
              <a:gd name="connsiteX7" fmla="*/ 471960 w 558033"/>
              <a:gd name="connsiteY7" fmla="*/ 285201 h 533622"/>
              <a:gd name="connsiteX8" fmla="*/ 455000 w 558033"/>
              <a:gd name="connsiteY8" fmla="*/ 268241 h 533622"/>
              <a:gd name="connsiteX9" fmla="*/ 416747 w 558033"/>
              <a:gd name="connsiteY9" fmla="*/ 268241 h 533622"/>
              <a:gd name="connsiteX10" fmla="*/ 416747 w 558033"/>
              <a:gd name="connsiteY10" fmla="*/ 249183 h 533622"/>
              <a:gd name="connsiteX11" fmla="*/ 455000 w 558033"/>
              <a:gd name="connsiteY11" fmla="*/ 249183 h 533622"/>
              <a:gd name="connsiteX12" fmla="*/ 471960 w 558033"/>
              <a:gd name="connsiteY12" fmla="*/ 232223 h 533622"/>
              <a:gd name="connsiteX13" fmla="*/ 455000 w 558033"/>
              <a:gd name="connsiteY13" fmla="*/ 215263 h 533622"/>
              <a:gd name="connsiteX14" fmla="*/ 416747 w 558033"/>
              <a:gd name="connsiteY14" fmla="*/ 215263 h 533622"/>
              <a:gd name="connsiteX15" fmla="*/ 416747 w 558033"/>
              <a:gd name="connsiteY15" fmla="*/ 190680 h 533622"/>
              <a:gd name="connsiteX16" fmla="*/ 455000 w 558033"/>
              <a:gd name="connsiteY16" fmla="*/ 190680 h 533622"/>
              <a:gd name="connsiteX17" fmla="*/ 471960 w 558033"/>
              <a:gd name="connsiteY17" fmla="*/ 173720 h 533622"/>
              <a:gd name="connsiteX18" fmla="*/ 455000 w 558033"/>
              <a:gd name="connsiteY18" fmla="*/ 156760 h 533622"/>
              <a:gd name="connsiteX19" fmla="*/ 399788 w 558033"/>
              <a:gd name="connsiteY19" fmla="*/ 156760 h 533622"/>
              <a:gd name="connsiteX20" fmla="*/ 264989 w 558033"/>
              <a:gd name="connsiteY20" fmla="*/ 156760 h 533622"/>
              <a:gd name="connsiteX21" fmla="*/ 248029 w 558033"/>
              <a:gd name="connsiteY21" fmla="*/ 173720 h 533622"/>
              <a:gd name="connsiteX22" fmla="*/ 248029 w 558033"/>
              <a:gd name="connsiteY22" fmla="*/ 283208 h 533622"/>
              <a:gd name="connsiteX23" fmla="*/ 264989 w 558033"/>
              <a:gd name="connsiteY23" fmla="*/ 300169 h 533622"/>
              <a:gd name="connsiteX24" fmla="*/ 281949 w 558033"/>
              <a:gd name="connsiteY24" fmla="*/ 283208 h 533622"/>
              <a:gd name="connsiteX25" fmla="*/ 281949 w 558033"/>
              <a:gd name="connsiteY25" fmla="*/ 225254 h 533622"/>
              <a:gd name="connsiteX26" fmla="*/ 332951 w 558033"/>
              <a:gd name="connsiteY26" fmla="*/ 292667 h 533622"/>
              <a:gd name="connsiteX27" fmla="*/ 342333 w 558033"/>
              <a:gd name="connsiteY27" fmla="*/ 298613 h 533622"/>
              <a:gd name="connsiteX28" fmla="*/ 343447 w 558033"/>
              <a:gd name="connsiteY28" fmla="*/ 298994 h 533622"/>
              <a:gd name="connsiteX29" fmla="*/ 344532 w 558033"/>
              <a:gd name="connsiteY29" fmla="*/ 299213 h 533622"/>
              <a:gd name="connsiteX30" fmla="*/ 349266 w 558033"/>
              <a:gd name="connsiteY30" fmla="*/ 300169 h 533622"/>
              <a:gd name="connsiteX31" fmla="*/ 366227 w 558033"/>
              <a:gd name="connsiteY31" fmla="*/ 283208 h 533622"/>
              <a:gd name="connsiteX32" fmla="*/ 366227 w 558033"/>
              <a:gd name="connsiteY32" fmla="*/ 173720 h 533622"/>
              <a:gd name="connsiteX33" fmla="*/ 349266 w 558033"/>
              <a:gd name="connsiteY33" fmla="*/ 156760 h 533622"/>
              <a:gd name="connsiteX34" fmla="*/ 332306 w 558033"/>
              <a:gd name="connsiteY34" fmla="*/ 173720 h 533622"/>
              <a:gd name="connsiteX35" fmla="*/ 332306 w 558033"/>
              <a:gd name="connsiteY35" fmla="*/ 235594 h 533622"/>
              <a:gd name="connsiteX36" fmla="*/ 284027 w 558033"/>
              <a:gd name="connsiteY36" fmla="*/ 171779 h 533622"/>
              <a:gd name="connsiteX37" fmla="*/ 281021 w 558033"/>
              <a:gd name="connsiteY37" fmla="*/ 169122 h 533622"/>
              <a:gd name="connsiteX38" fmla="*/ 264989 w 558033"/>
              <a:gd name="connsiteY38" fmla="*/ 156760 h 533622"/>
              <a:gd name="connsiteX39" fmla="*/ 214632 w 558033"/>
              <a:gd name="connsiteY39" fmla="*/ 156760 h 533622"/>
              <a:gd name="connsiteX40" fmla="*/ 197672 w 558033"/>
              <a:gd name="connsiteY40" fmla="*/ 173720 h 533622"/>
              <a:gd name="connsiteX41" fmla="*/ 197672 w 558033"/>
              <a:gd name="connsiteY41" fmla="*/ 283208 h 533622"/>
              <a:gd name="connsiteX42" fmla="*/ 214632 w 558033"/>
              <a:gd name="connsiteY42" fmla="*/ 300169 h 533622"/>
              <a:gd name="connsiteX43" fmla="*/ 231592 w 558033"/>
              <a:gd name="connsiteY43" fmla="*/ 283208 h 533622"/>
              <a:gd name="connsiteX44" fmla="*/ 231592 w 558033"/>
              <a:gd name="connsiteY44" fmla="*/ 173720 h 533622"/>
              <a:gd name="connsiteX45" fmla="*/ 214632 w 558033"/>
              <a:gd name="connsiteY45" fmla="*/ 156760 h 533622"/>
              <a:gd name="connsiteX46" fmla="*/ 117154 w 558033"/>
              <a:gd name="connsiteY46" fmla="*/ 156760 h 533622"/>
              <a:gd name="connsiteX47" fmla="*/ 100194 w 558033"/>
              <a:gd name="connsiteY47" fmla="*/ 173720 h 533622"/>
              <a:gd name="connsiteX48" fmla="*/ 100194 w 558033"/>
              <a:gd name="connsiteY48" fmla="*/ 283208 h 533622"/>
              <a:gd name="connsiteX49" fmla="*/ 100395 w 558033"/>
              <a:gd name="connsiteY49" fmla="*/ 284205 h 533622"/>
              <a:gd name="connsiteX50" fmla="*/ 100194 w 558033"/>
              <a:gd name="connsiteY50" fmla="*/ 285200 h 533622"/>
              <a:gd name="connsiteX51" fmla="*/ 117154 w 558033"/>
              <a:gd name="connsiteY51" fmla="*/ 302161 h 533622"/>
              <a:gd name="connsiteX52" fmla="*/ 170864 w 558033"/>
              <a:gd name="connsiteY52" fmla="*/ 302161 h 533622"/>
              <a:gd name="connsiteX53" fmla="*/ 187825 w 558033"/>
              <a:gd name="connsiteY53" fmla="*/ 285200 h 533622"/>
              <a:gd name="connsiteX54" fmla="*/ 170864 w 558033"/>
              <a:gd name="connsiteY54" fmla="*/ 268240 h 533622"/>
              <a:gd name="connsiteX55" fmla="*/ 134114 w 558033"/>
              <a:gd name="connsiteY55" fmla="*/ 268240 h 533622"/>
              <a:gd name="connsiteX56" fmla="*/ 134114 w 558033"/>
              <a:gd name="connsiteY56" fmla="*/ 173720 h 533622"/>
              <a:gd name="connsiteX57" fmla="*/ 117154 w 558033"/>
              <a:gd name="connsiteY57" fmla="*/ 156760 h 533622"/>
              <a:gd name="connsiteX58" fmla="*/ 281580 w 558033"/>
              <a:gd name="connsiteY58" fmla="*/ 0 h 533622"/>
              <a:gd name="connsiteX59" fmla="*/ 557439 w 558033"/>
              <a:gd name="connsiteY59" fmla="*/ 182561 h 533622"/>
              <a:gd name="connsiteX60" fmla="*/ 558033 w 558033"/>
              <a:gd name="connsiteY60" fmla="*/ 187342 h 533622"/>
              <a:gd name="connsiteX61" fmla="*/ 558033 w 558033"/>
              <a:gd name="connsiteY61" fmla="*/ 269822 h 533622"/>
              <a:gd name="connsiteX62" fmla="*/ 557408 w 558033"/>
              <a:gd name="connsiteY62" fmla="*/ 274839 h 533622"/>
              <a:gd name="connsiteX63" fmla="*/ 480255 w 558033"/>
              <a:gd name="connsiteY63" fmla="*/ 390631 h 533622"/>
              <a:gd name="connsiteX64" fmla="*/ 257731 w 558033"/>
              <a:gd name="connsiteY64" fmla="*/ 527186 h 533622"/>
              <a:gd name="connsiteX65" fmla="*/ 249978 w 558033"/>
              <a:gd name="connsiteY65" fmla="*/ 455749 h 533622"/>
              <a:gd name="connsiteX66" fmla="*/ 0 w 558033"/>
              <a:gd name="connsiteY66" fmla="*/ 228639 h 533622"/>
              <a:gd name="connsiteX67" fmla="*/ 281580 w 558033"/>
              <a:gd name="connsiteY67" fmla="*/ 0 h 533622"/>
              <a:gd name="connsiteX0" fmla="*/ 399787 w 565176"/>
              <a:gd name="connsiteY0" fmla="*/ 156760 h 533622"/>
              <a:gd name="connsiteX1" fmla="*/ 382827 w 565176"/>
              <a:gd name="connsiteY1" fmla="*/ 173720 h 533622"/>
              <a:gd name="connsiteX2" fmla="*/ 382827 w 565176"/>
              <a:gd name="connsiteY2" fmla="*/ 283208 h 533622"/>
              <a:gd name="connsiteX3" fmla="*/ 383028 w 565176"/>
              <a:gd name="connsiteY3" fmla="*/ 284205 h 533622"/>
              <a:gd name="connsiteX4" fmla="*/ 382827 w 565176"/>
              <a:gd name="connsiteY4" fmla="*/ 285201 h 533622"/>
              <a:gd name="connsiteX5" fmla="*/ 399787 w 565176"/>
              <a:gd name="connsiteY5" fmla="*/ 302161 h 533622"/>
              <a:gd name="connsiteX6" fmla="*/ 455000 w 565176"/>
              <a:gd name="connsiteY6" fmla="*/ 302161 h 533622"/>
              <a:gd name="connsiteX7" fmla="*/ 471960 w 565176"/>
              <a:gd name="connsiteY7" fmla="*/ 285201 h 533622"/>
              <a:gd name="connsiteX8" fmla="*/ 455000 w 565176"/>
              <a:gd name="connsiteY8" fmla="*/ 268241 h 533622"/>
              <a:gd name="connsiteX9" fmla="*/ 416747 w 565176"/>
              <a:gd name="connsiteY9" fmla="*/ 268241 h 533622"/>
              <a:gd name="connsiteX10" fmla="*/ 416747 w 565176"/>
              <a:gd name="connsiteY10" fmla="*/ 249183 h 533622"/>
              <a:gd name="connsiteX11" fmla="*/ 455000 w 565176"/>
              <a:gd name="connsiteY11" fmla="*/ 249183 h 533622"/>
              <a:gd name="connsiteX12" fmla="*/ 471960 w 565176"/>
              <a:gd name="connsiteY12" fmla="*/ 232223 h 533622"/>
              <a:gd name="connsiteX13" fmla="*/ 455000 w 565176"/>
              <a:gd name="connsiteY13" fmla="*/ 215263 h 533622"/>
              <a:gd name="connsiteX14" fmla="*/ 416747 w 565176"/>
              <a:gd name="connsiteY14" fmla="*/ 215263 h 533622"/>
              <a:gd name="connsiteX15" fmla="*/ 416747 w 565176"/>
              <a:gd name="connsiteY15" fmla="*/ 190680 h 533622"/>
              <a:gd name="connsiteX16" fmla="*/ 455000 w 565176"/>
              <a:gd name="connsiteY16" fmla="*/ 190680 h 533622"/>
              <a:gd name="connsiteX17" fmla="*/ 471960 w 565176"/>
              <a:gd name="connsiteY17" fmla="*/ 173720 h 533622"/>
              <a:gd name="connsiteX18" fmla="*/ 455000 w 565176"/>
              <a:gd name="connsiteY18" fmla="*/ 156760 h 533622"/>
              <a:gd name="connsiteX19" fmla="*/ 399788 w 565176"/>
              <a:gd name="connsiteY19" fmla="*/ 156760 h 533622"/>
              <a:gd name="connsiteX20" fmla="*/ 399787 w 565176"/>
              <a:gd name="connsiteY20" fmla="*/ 156760 h 533622"/>
              <a:gd name="connsiteX21" fmla="*/ 264989 w 565176"/>
              <a:gd name="connsiteY21" fmla="*/ 156760 h 533622"/>
              <a:gd name="connsiteX22" fmla="*/ 248029 w 565176"/>
              <a:gd name="connsiteY22" fmla="*/ 173720 h 533622"/>
              <a:gd name="connsiteX23" fmla="*/ 248029 w 565176"/>
              <a:gd name="connsiteY23" fmla="*/ 283208 h 533622"/>
              <a:gd name="connsiteX24" fmla="*/ 264989 w 565176"/>
              <a:gd name="connsiteY24" fmla="*/ 300169 h 533622"/>
              <a:gd name="connsiteX25" fmla="*/ 281949 w 565176"/>
              <a:gd name="connsiteY25" fmla="*/ 283208 h 533622"/>
              <a:gd name="connsiteX26" fmla="*/ 281949 w 565176"/>
              <a:gd name="connsiteY26" fmla="*/ 225254 h 533622"/>
              <a:gd name="connsiteX27" fmla="*/ 332951 w 565176"/>
              <a:gd name="connsiteY27" fmla="*/ 292667 h 533622"/>
              <a:gd name="connsiteX28" fmla="*/ 342333 w 565176"/>
              <a:gd name="connsiteY28" fmla="*/ 298613 h 533622"/>
              <a:gd name="connsiteX29" fmla="*/ 343447 w 565176"/>
              <a:gd name="connsiteY29" fmla="*/ 298994 h 533622"/>
              <a:gd name="connsiteX30" fmla="*/ 344532 w 565176"/>
              <a:gd name="connsiteY30" fmla="*/ 299213 h 533622"/>
              <a:gd name="connsiteX31" fmla="*/ 349266 w 565176"/>
              <a:gd name="connsiteY31" fmla="*/ 300169 h 533622"/>
              <a:gd name="connsiteX32" fmla="*/ 366227 w 565176"/>
              <a:gd name="connsiteY32" fmla="*/ 283208 h 533622"/>
              <a:gd name="connsiteX33" fmla="*/ 366227 w 565176"/>
              <a:gd name="connsiteY33" fmla="*/ 173720 h 533622"/>
              <a:gd name="connsiteX34" fmla="*/ 349266 w 565176"/>
              <a:gd name="connsiteY34" fmla="*/ 156760 h 533622"/>
              <a:gd name="connsiteX35" fmla="*/ 332306 w 565176"/>
              <a:gd name="connsiteY35" fmla="*/ 173720 h 533622"/>
              <a:gd name="connsiteX36" fmla="*/ 332306 w 565176"/>
              <a:gd name="connsiteY36" fmla="*/ 235594 h 533622"/>
              <a:gd name="connsiteX37" fmla="*/ 284027 w 565176"/>
              <a:gd name="connsiteY37" fmla="*/ 171779 h 533622"/>
              <a:gd name="connsiteX38" fmla="*/ 281021 w 565176"/>
              <a:gd name="connsiteY38" fmla="*/ 169122 h 533622"/>
              <a:gd name="connsiteX39" fmla="*/ 264989 w 565176"/>
              <a:gd name="connsiteY39" fmla="*/ 156760 h 533622"/>
              <a:gd name="connsiteX40" fmla="*/ 214632 w 565176"/>
              <a:gd name="connsiteY40" fmla="*/ 156760 h 533622"/>
              <a:gd name="connsiteX41" fmla="*/ 197672 w 565176"/>
              <a:gd name="connsiteY41" fmla="*/ 173720 h 533622"/>
              <a:gd name="connsiteX42" fmla="*/ 197672 w 565176"/>
              <a:gd name="connsiteY42" fmla="*/ 283208 h 533622"/>
              <a:gd name="connsiteX43" fmla="*/ 214632 w 565176"/>
              <a:gd name="connsiteY43" fmla="*/ 300169 h 533622"/>
              <a:gd name="connsiteX44" fmla="*/ 231592 w 565176"/>
              <a:gd name="connsiteY44" fmla="*/ 283208 h 533622"/>
              <a:gd name="connsiteX45" fmla="*/ 231592 w 565176"/>
              <a:gd name="connsiteY45" fmla="*/ 173720 h 533622"/>
              <a:gd name="connsiteX46" fmla="*/ 214632 w 565176"/>
              <a:gd name="connsiteY46" fmla="*/ 156760 h 533622"/>
              <a:gd name="connsiteX47" fmla="*/ 117154 w 565176"/>
              <a:gd name="connsiteY47" fmla="*/ 156760 h 533622"/>
              <a:gd name="connsiteX48" fmla="*/ 100194 w 565176"/>
              <a:gd name="connsiteY48" fmla="*/ 173720 h 533622"/>
              <a:gd name="connsiteX49" fmla="*/ 100194 w 565176"/>
              <a:gd name="connsiteY49" fmla="*/ 283208 h 533622"/>
              <a:gd name="connsiteX50" fmla="*/ 100395 w 565176"/>
              <a:gd name="connsiteY50" fmla="*/ 284205 h 533622"/>
              <a:gd name="connsiteX51" fmla="*/ 100194 w 565176"/>
              <a:gd name="connsiteY51" fmla="*/ 285200 h 533622"/>
              <a:gd name="connsiteX52" fmla="*/ 117154 w 565176"/>
              <a:gd name="connsiteY52" fmla="*/ 302161 h 533622"/>
              <a:gd name="connsiteX53" fmla="*/ 170864 w 565176"/>
              <a:gd name="connsiteY53" fmla="*/ 302161 h 533622"/>
              <a:gd name="connsiteX54" fmla="*/ 187825 w 565176"/>
              <a:gd name="connsiteY54" fmla="*/ 285200 h 533622"/>
              <a:gd name="connsiteX55" fmla="*/ 170864 w 565176"/>
              <a:gd name="connsiteY55" fmla="*/ 268240 h 533622"/>
              <a:gd name="connsiteX56" fmla="*/ 134114 w 565176"/>
              <a:gd name="connsiteY56" fmla="*/ 268240 h 533622"/>
              <a:gd name="connsiteX57" fmla="*/ 134114 w 565176"/>
              <a:gd name="connsiteY57" fmla="*/ 173720 h 533622"/>
              <a:gd name="connsiteX58" fmla="*/ 117154 w 565176"/>
              <a:gd name="connsiteY58" fmla="*/ 156760 h 533622"/>
              <a:gd name="connsiteX59" fmla="*/ 281580 w 565176"/>
              <a:gd name="connsiteY59" fmla="*/ 0 h 533622"/>
              <a:gd name="connsiteX60" fmla="*/ 557439 w 565176"/>
              <a:gd name="connsiteY60" fmla="*/ 182561 h 533622"/>
              <a:gd name="connsiteX61" fmla="*/ 565176 w 565176"/>
              <a:gd name="connsiteY61" fmla="*/ 204689 h 533622"/>
              <a:gd name="connsiteX62" fmla="*/ 558033 w 565176"/>
              <a:gd name="connsiteY62" fmla="*/ 269822 h 533622"/>
              <a:gd name="connsiteX63" fmla="*/ 557408 w 565176"/>
              <a:gd name="connsiteY63" fmla="*/ 274839 h 533622"/>
              <a:gd name="connsiteX64" fmla="*/ 480255 w 565176"/>
              <a:gd name="connsiteY64" fmla="*/ 390631 h 533622"/>
              <a:gd name="connsiteX65" fmla="*/ 257731 w 565176"/>
              <a:gd name="connsiteY65" fmla="*/ 527186 h 533622"/>
              <a:gd name="connsiteX66" fmla="*/ 249978 w 565176"/>
              <a:gd name="connsiteY66" fmla="*/ 455749 h 533622"/>
              <a:gd name="connsiteX67" fmla="*/ 0 w 565176"/>
              <a:gd name="connsiteY67" fmla="*/ 228639 h 533622"/>
              <a:gd name="connsiteX68" fmla="*/ 281580 w 565176"/>
              <a:gd name="connsiteY68" fmla="*/ 0 h 533622"/>
              <a:gd name="connsiteX0" fmla="*/ 399787 w 567292"/>
              <a:gd name="connsiteY0" fmla="*/ 156760 h 533622"/>
              <a:gd name="connsiteX1" fmla="*/ 382827 w 567292"/>
              <a:gd name="connsiteY1" fmla="*/ 173720 h 533622"/>
              <a:gd name="connsiteX2" fmla="*/ 382827 w 567292"/>
              <a:gd name="connsiteY2" fmla="*/ 283208 h 533622"/>
              <a:gd name="connsiteX3" fmla="*/ 383028 w 567292"/>
              <a:gd name="connsiteY3" fmla="*/ 284205 h 533622"/>
              <a:gd name="connsiteX4" fmla="*/ 382827 w 567292"/>
              <a:gd name="connsiteY4" fmla="*/ 285201 h 533622"/>
              <a:gd name="connsiteX5" fmla="*/ 399787 w 567292"/>
              <a:gd name="connsiteY5" fmla="*/ 302161 h 533622"/>
              <a:gd name="connsiteX6" fmla="*/ 455000 w 567292"/>
              <a:gd name="connsiteY6" fmla="*/ 302161 h 533622"/>
              <a:gd name="connsiteX7" fmla="*/ 471960 w 567292"/>
              <a:gd name="connsiteY7" fmla="*/ 285201 h 533622"/>
              <a:gd name="connsiteX8" fmla="*/ 455000 w 567292"/>
              <a:gd name="connsiteY8" fmla="*/ 268241 h 533622"/>
              <a:gd name="connsiteX9" fmla="*/ 416747 w 567292"/>
              <a:gd name="connsiteY9" fmla="*/ 268241 h 533622"/>
              <a:gd name="connsiteX10" fmla="*/ 416747 w 567292"/>
              <a:gd name="connsiteY10" fmla="*/ 249183 h 533622"/>
              <a:gd name="connsiteX11" fmla="*/ 455000 w 567292"/>
              <a:gd name="connsiteY11" fmla="*/ 249183 h 533622"/>
              <a:gd name="connsiteX12" fmla="*/ 471960 w 567292"/>
              <a:gd name="connsiteY12" fmla="*/ 232223 h 533622"/>
              <a:gd name="connsiteX13" fmla="*/ 455000 w 567292"/>
              <a:gd name="connsiteY13" fmla="*/ 215263 h 533622"/>
              <a:gd name="connsiteX14" fmla="*/ 416747 w 567292"/>
              <a:gd name="connsiteY14" fmla="*/ 215263 h 533622"/>
              <a:gd name="connsiteX15" fmla="*/ 416747 w 567292"/>
              <a:gd name="connsiteY15" fmla="*/ 190680 h 533622"/>
              <a:gd name="connsiteX16" fmla="*/ 455000 w 567292"/>
              <a:gd name="connsiteY16" fmla="*/ 190680 h 533622"/>
              <a:gd name="connsiteX17" fmla="*/ 471960 w 567292"/>
              <a:gd name="connsiteY17" fmla="*/ 173720 h 533622"/>
              <a:gd name="connsiteX18" fmla="*/ 455000 w 567292"/>
              <a:gd name="connsiteY18" fmla="*/ 156760 h 533622"/>
              <a:gd name="connsiteX19" fmla="*/ 399788 w 567292"/>
              <a:gd name="connsiteY19" fmla="*/ 156760 h 533622"/>
              <a:gd name="connsiteX20" fmla="*/ 399787 w 567292"/>
              <a:gd name="connsiteY20" fmla="*/ 156760 h 533622"/>
              <a:gd name="connsiteX21" fmla="*/ 264989 w 567292"/>
              <a:gd name="connsiteY21" fmla="*/ 156760 h 533622"/>
              <a:gd name="connsiteX22" fmla="*/ 248029 w 567292"/>
              <a:gd name="connsiteY22" fmla="*/ 173720 h 533622"/>
              <a:gd name="connsiteX23" fmla="*/ 248029 w 567292"/>
              <a:gd name="connsiteY23" fmla="*/ 283208 h 533622"/>
              <a:gd name="connsiteX24" fmla="*/ 264989 w 567292"/>
              <a:gd name="connsiteY24" fmla="*/ 300169 h 533622"/>
              <a:gd name="connsiteX25" fmla="*/ 281949 w 567292"/>
              <a:gd name="connsiteY25" fmla="*/ 283208 h 533622"/>
              <a:gd name="connsiteX26" fmla="*/ 281949 w 567292"/>
              <a:gd name="connsiteY26" fmla="*/ 225254 h 533622"/>
              <a:gd name="connsiteX27" fmla="*/ 332951 w 567292"/>
              <a:gd name="connsiteY27" fmla="*/ 292667 h 533622"/>
              <a:gd name="connsiteX28" fmla="*/ 342333 w 567292"/>
              <a:gd name="connsiteY28" fmla="*/ 298613 h 533622"/>
              <a:gd name="connsiteX29" fmla="*/ 343447 w 567292"/>
              <a:gd name="connsiteY29" fmla="*/ 298994 h 533622"/>
              <a:gd name="connsiteX30" fmla="*/ 344532 w 567292"/>
              <a:gd name="connsiteY30" fmla="*/ 299213 h 533622"/>
              <a:gd name="connsiteX31" fmla="*/ 349266 w 567292"/>
              <a:gd name="connsiteY31" fmla="*/ 300169 h 533622"/>
              <a:gd name="connsiteX32" fmla="*/ 366227 w 567292"/>
              <a:gd name="connsiteY32" fmla="*/ 283208 h 533622"/>
              <a:gd name="connsiteX33" fmla="*/ 366227 w 567292"/>
              <a:gd name="connsiteY33" fmla="*/ 173720 h 533622"/>
              <a:gd name="connsiteX34" fmla="*/ 349266 w 567292"/>
              <a:gd name="connsiteY34" fmla="*/ 156760 h 533622"/>
              <a:gd name="connsiteX35" fmla="*/ 332306 w 567292"/>
              <a:gd name="connsiteY35" fmla="*/ 173720 h 533622"/>
              <a:gd name="connsiteX36" fmla="*/ 332306 w 567292"/>
              <a:gd name="connsiteY36" fmla="*/ 235594 h 533622"/>
              <a:gd name="connsiteX37" fmla="*/ 284027 w 567292"/>
              <a:gd name="connsiteY37" fmla="*/ 171779 h 533622"/>
              <a:gd name="connsiteX38" fmla="*/ 281021 w 567292"/>
              <a:gd name="connsiteY38" fmla="*/ 169122 h 533622"/>
              <a:gd name="connsiteX39" fmla="*/ 264989 w 567292"/>
              <a:gd name="connsiteY39" fmla="*/ 156760 h 533622"/>
              <a:gd name="connsiteX40" fmla="*/ 214632 w 567292"/>
              <a:gd name="connsiteY40" fmla="*/ 156760 h 533622"/>
              <a:gd name="connsiteX41" fmla="*/ 197672 w 567292"/>
              <a:gd name="connsiteY41" fmla="*/ 173720 h 533622"/>
              <a:gd name="connsiteX42" fmla="*/ 197672 w 567292"/>
              <a:gd name="connsiteY42" fmla="*/ 283208 h 533622"/>
              <a:gd name="connsiteX43" fmla="*/ 214632 w 567292"/>
              <a:gd name="connsiteY43" fmla="*/ 300169 h 533622"/>
              <a:gd name="connsiteX44" fmla="*/ 231592 w 567292"/>
              <a:gd name="connsiteY44" fmla="*/ 283208 h 533622"/>
              <a:gd name="connsiteX45" fmla="*/ 231592 w 567292"/>
              <a:gd name="connsiteY45" fmla="*/ 173720 h 533622"/>
              <a:gd name="connsiteX46" fmla="*/ 214632 w 567292"/>
              <a:gd name="connsiteY46" fmla="*/ 156760 h 533622"/>
              <a:gd name="connsiteX47" fmla="*/ 117154 w 567292"/>
              <a:gd name="connsiteY47" fmla="*/ 156760 h 533622"/>
              <a:gd name="connsiteX48" fmla="*/ 100194 w 567292"/>
              <a:gd name="connsiteY48" fmla="*/ 173720 h 533622"/>
              <a:gd name="connsiteX49" fmla="*/ 100194 w 567292"/>
              <a:gd name="connsiteY49" fmla="*/ 283208 h 533622"/>
              <a:gd name="connsiteX50" fmla="*/ 100395 w 567292"/>
              <a:gd name="connsiteY50" fmla="*/ 284205 h 533622"/>
              <a:gd name="connsiteX51" fmla="*/ 100194 w 567292"/>
              <a:gd name="connsiteY51" fmla="*/ 285200 h 533622"/>
              <a:gd name="connsiteX52" fmla="*/ 117154 w 567292"/>
              <a:gd name="connsiteY52" fmla="*/ 302161 h 533622"/>
              <a:gd name="connsiteX53" fmla="*/ 170864 w 567292"/>
              <a:gd name="connsiteY53" fmla="*/ 302161 h 533622"/>
              <a:gd name="connsiteX54" fmla="*/ 187825 w 567292"/>
              <a:gd name="connsiteY54" fmla="*/ 285200 h 533622"/>
              <a:gd name="connsiteX55" fmla="*/ 170864 w 567292"/>
              <a:gd name="connsiteY55" fmla="*/ 268240 h 533622"/>
              <a:gd name="connsiteX56" fmla="*/ 134114 w 567292"/>
              <a:gd name="connsiteY56" fmla="*/ 268240 h 533622"/>
              <a:gd name="connsiteX57" fmla="*/ 134114 w 567292"/>
              <a:gd name="connsiteY57" fmla="*/ 173720 h 533622"/>
              <a:gd name="connsiteX58" fmla="*/ 117154 w 567292"/>
              <a:gd name="connsiteY58" fmla="*/ 156760 h 533622"/>
              <a:gd name="connsiteX59" fmla="*/ 281580 w 567292"/>
              <a:gd name="connsiteY59" fmla="*/ 0 h 533622"/>
              <a:gd name="connsiteX60" fmla="*/ 557439 w 567292"/>
              <a:gd name="connsiteY60" fmla="*/ 182561 h 533622"/>
              <a:gd name="connsiteX61" fmla="*/ 565176 w 567292"/>
              <a:gd name="connsiteY61" fmla="*/ 204689 h 533622"/>
              <a:gd name="connsiteX62" fmla="*/ 558033 w 567292"/>
              <a:gd name="connsiteY62" fmla="*/ 269822 h 533622"/>
              <a:gd name="connsiteX63" fmla="*/ 557408 w 567292"/>
              <a:gd name="connsiteY63" fmla="*/ 274839 h 533622"/>
              <a:gd name="connsiteX64" fmla="*/ 480255 w 567292"/>
              <a:gd name="connsiteY64" fmla="*/ 390631 h 533622"/>
              <a:gd name="connsiteX65" fmla="*/ 257731 w 567292"/>
              <a:gd name="connsiteY65" fmla="*/ 527186 h 533622"/>
              <a:gd name="connsiteX66" fmla="*/ 249978 w 567292"/>
              <a:gd name="connsiteY66" fmla="*/ 455749 h 533622"/>
              <a:gd name="connsiteX67" fmla="*/ 0 w 567292"/>
              <a:gd name="connsiteY67" fmla="*/ 228639 h 533622"/>
              <a:gd name="connsiteX68" fmla="*/ 281580 w 567292"/>
              <a:gd name="connsiteY68" fmla="*/ 0 h 533622"/>
              <a:gd name="connsiteX0" fmla="*/ 399787 w 566610"/>
              <a:gd name="connsiteY0" fmla="*/ 156760 h 533622"/>
              <a:gd name="connsiteX1" fmla="*/ 382827 w 566610"/>
              <a:gd name="connsiteY1" fmla="*/ 173720 h 533622"/>
              <a:gd name="connsiteX2" fmla="*/ 382827 w 566610"/>
              <a:gd name="connsiteY2" fmla="*/ 283208 h 533622"/>
              <a:gd name="connsiteX3" fmla="*/ 383028 w 566610"/>
              <a:gd name="connsiteY3" fmla="*/ 284205 h 533622"/>
              <a:gd name="connsiteX4" fmla="*/ 382827 w 566610"/>
              <a:gd name="connsiteY4" fmla="*/ 285201 h 533622"/>
              <a:gd name="connsiteX5" fmla="*/ 399787 w 566610"/>
              <a:gd name="connsiteY5" fmla="*/ 302161 h 533622"/>
              <a:gd name="connsiteX6" fmla="*/ 455000 w 566610"/>
              <a:gd name="connsiteY6" fmla="*/ 302161 h 533622"/>
              <a:gd name="connsiteX7" fmla="*/ 471960 w 566610"/>
              <a:gd name="connsiteY7" fmla="*/ 285201 h 533622"/>
              <a:gd name="connsiteX8" fmla="*/ 455000 w 566610"/>
              <a:gd name="connsiteY8" fmla="*/ 268241 h 533622"/>
              <a:gd name="connsiteX9" fmla="*/ 416747 w 566610"/>
              <a:gd name="connsiteY9" fmla="*/ 268241 h 533622"/>
              <a:gd name="connsiteX10" fmla="*/ 416747 w 566610"/>
              <a:gd name="connsiteY10" fmla="*/ 249183 h 533622"/>
              <a:gd name="connsiteX11" fmla="*/ 455000 w 566610"/>
              <a:gd name="connsiteY11" fmla="*/ 249183 h 533622"/>
              <a:gd name="connsiteX12" fmla="*/ 471960 w 566610"/>
              <a:gd name="connsiteY12" fmla="*/ 232223 h 533622"/>
              <a:gd name="connsiteX13" fmla="*/ 455000 w 566610"/>
              <a:gd name="connsiteY13" fmla="*/ 215263 h 533622"/>
              <a:gd name="connsiteX14" fmla="*/ 416747 w 566610"/>
              <a:gd name="connsiteY14" fmla="*/ 215263 h 533622"/>
              <a:gd name="connsiteX15" fmla="*/ 416747 w 566610"/>
              <a:gd name="connsiteY15" fmla="*/ 190680 h 533622"/>
              <a:gd name="connsiteX16" fmla="*/ 455000 w 566610"/>
              <a:gd name="connsiteY16" fmla="*/ 190680 h 533622"/>
              <a:gd name="connsiteX17" fmla="*/ 471960 w 566610"/>
              <a:gd name="connsiteY17" fmla="*/ 173720 h 533622"/>
              <a:gd name="connsiteX18" fmla="*/ 455000 w 566610"/>
              <a:gd name="connsiteY18" fmla="*/ 156760 h 533622"/>
              <a:gd name="connsiteX19" fmla="*/ 399788 w 566610"/>
              <a:gd name="connsiteY19" fmla="*/ 156760 h 533622"/>
              <a:gd name="connsiteX20" fmla="*/ 399787 w 566610"/>
              <a:gd name="connsiteY20" fmla="*/ 156760 h 533622"/>
              <a:gd name="connsiteX21" fmla="*/ 264989 w 566610"/>
              <a:gd name="connsiteY21" fmla="*/ 156760 h 533622"/>
              <a:gd name="connsiteX22" fmla="*/ 248029 w 566610"/>
              <a:gd name="connsiteY22" fmla="*/ 173720 h 533622"/>
              <a:gd name="connsiteX23" fmla="*/ 248029 w 566610"/>
              <a:gd name="connsiteY23" fmla="*/ 283208 h 533622"/>
              <a:gd name="connsiteX24" fmla="*/ 264989 w 566610"/>
              <a:gd name="connsiteY24" fmla="*/ 300169 h 533622"/>
              <a:gd name="connsiteX25" fmla="*/ 281949 w 566610"/>
              <a:gd name="connsiteY25" fmla="*/ 283208 h 533622"/>
              <a:gd name="connsiteX26" fmla="*/ 281949 w 566610"/>
              <a:gd name="connsiteY26" fmla="*/ 225254 h 533622"/>
              <a:gd name="connsiteX27" fmla="*/ 332951 w 566610"/>
              <a:gd name="connsiteY27" fmla="*/ 292667 h 533622"/>
              <a:gd name="connsiteX28" fmla="*/ 342333 w 566610"/>
              <a:gd name="connsiteY28" fmla="*/ 298613 h 533622"/>
              <a:gd name="connsiteX29" fmla="*/ 343447 w 566610"/>
              <a:gd name="connsiteY29" fmla="*/ 298994 h 533622"/>
              <a:gd name="connsiteX30" fmla="*/ 344532 w 566610"/>
              <a:gd name="connsiteY30" fmla="*/ 299213 h 533622"/>
              <a:gd name="connsiteX31" fmla="*/ 349266 w 566610"/>
              <a:gd name="connsiteY31" fmla="*/ 300169 h 533622"/>
              <a:gd name="connsiteX32" fmla="*/ 366227 w 566610"/>
              <a:gd name="connsiteY32" fmla="*/ 283208 h 533622"/>
              <a:gd name="connsiteX33" fmla="*/ 366227 w 566610"/>
              <a:gd name="connsiteY33" fmla="*/ 173720 h 533622"/>
              <a:gd name="connsiteX34" fmla="*/ 349266 w 566610"/>
              <a:gd name="connsiteY34" fmla="*/ 156760 h 533622"/>
              <a:gd name="connsiteX35" fmla="*/ 332306 w 566610"/>
              <a:gd name="connsiteY35" fmla="*/ 173720 h 533622"/>
              <a:gd name="connsiteX36" fmla="*/ 332306 w 566610"/>
              <a:gd name="connsiteY36" fmla="*/ 235594 h 533622"/>
              <a:gd name="connsiteX37" fmla="*/ 284027 w 566610"/>
              <a:gd name="connsiteY37" fmla="*/ 171779 h 533622"/>
              <a:gd name="connsiteX38" fmla="*/ 281021 w 566610"/>
              <a:gd name="connsiteY38" fmla="*/ 169122 h 533622"/>
              <a:gd name="connsiteX39" fmla="*/ 264989 w 566610"/>
              <a:gd name="connsiteY39" fmla="*/ 156760 h 533622"/>
              <a:gd name="connsiteX40" fmla="*/ 214632 w 566610"/>
              <a:gd name="connsiteY40" fmla="*/ 156760 h 533622"/>
              <a:gd name="connsiteX41" fmla="*/ 197672 w 566610"/>
              <a:gd name="connsiteY41" fmla="*/ 173720 h 533622"/>
              <a:gd name="connsiteX42" fmla="*/ 197672 w 566610"/>
              <a:gd name="connsiteY42" fmla="*/ 283208 h 533622"/>
              <a:gd name="connsiteX43" fmla="*/ 214632 w 566610"/>
              <a:gd name="connsiteY43" fmla="*/ 300169 h 533622"/>
              <a:gd name="connsiteX44" fmla="*/ 231592 w 566610"/>
              <a:gd name="connsiteY44" fmla="*/ 283208 h 533622"/>
              <a:gd name="connsiteX45" fmla="*/ 231592 w 566610"/>
              <a:gd name="connsiteY45" fmla="*/ 173720 h 533622"/>
              <a:gd name="connsiteX46" fmla="*/ 214632 w 566610"/>
              <a:gd name="connsiteY46" fmla="*/ 156760 h 533622"/>
              <a:gd name="connsiteX47" fmla="*/ 117154 w 566610"/>
              <a:gd name="connsiteY47" fmla="*/ 156760 h 533622"/>
              <a:gd name="connsiteX48" fmla="*/ 100194 w 566610"/>
              <a:gd name="connsiteY48" fmla="*/ 173720 h 533622"/>
              <a:gd name="connsiteX49" fmla="*/ 100194 w 566610"/>
              <a:gd name="connsiteY49" fmla="*/ 283208 h 533622"/>
              <a:gd name="connsiteX50" fmla="*/ 100395 w 566610"/>
              <a:gd name="connsiteY50" fmla="*/ 284205 h 533622"/>
              <a:gd name="connsiteX51" fmla="*/ 100194 w 566610"/>
              <a:gd name="connsiteY51" fmla="*/ 285200 h 533622"/>
              <a:gd name="connsiteX52" fmla="*/ 117154 w 566610"/>
              <a:gd name="connsiteY52" fmla="*/ 302161 h 533622"/>
              <a:gd name="connsiteX53" fmla="*/ 170864 w 566610"/>
              <a:gd name="connsiteY53" fmla="*/ 302161 h 533622"/>
              <a:gd name="connsiteX54" fmla="*/ 187825 w 566610"/>
              <a:gd name="connsiteY54" fmla="*/ 285200 h 533622"/>
              <a:gd name="connsiteX55" fmla="*/ 170864 w 566610"/>
              <a:gd name="connsiteY55" fmla="*/ 268240 h 533622"/>
              <a:gd name="connsiteX56" fmla="*/ 134114 w 566610"/>
              <a:gd name="connsiteY56" fmla="*/ 268240 h 533622"/>
              <a:gd name="connsiteX57" fmla="*/ 134114 w 566610"/>
              <a:gd name="connsiteY57" fmla="*/ 173720 h 533622"/>
              <a:gd name="connsiteX58" fmla="*/ 117154 w 566610"/>
              <a:gd name="connsiteY58" fmla="*/ 156760 h 533622"/>
              <a:gd name="connsiteX59" fmla="*/ 281580 w 566610"/>
              <a:gd name="connsiteY59" fmla="*/ 0 h 533622"/>
              <a:gd name="connsiteX60" fmla="*/ 557439 w 566610"/>
              <a:gd name="connsiteY60" fmla="*/ 182561 h 533622"/>
              <a:gd name="connsiteX61" fmla="*/ 565176 w 566610"/>
              <a:gd name="connsiteY61" fmla="*/ 204689 h 533622"/>
              <a:gd name="connsiteX62" fmla="*/ 557408 w 566610"/>
              <a:gd name="connsiteY62" fmla="*/ 274839 h 533622"/>
              <a:gd name="connsiteX63" fmla="*/ 480255 w 566610"/>
              <a:gd name="connsiteY63" fmla="*/ 390631 h 533622"/>
              <a:gd name="connsiteX64" fmla="*/ 257731 w 566610"/>
              <a:gd name="connsiteY64" fmla="*/ 527186 h 533622"/>
              <a:gd name="connsiteX65" fmla="*/ 249978 w 566610"/>
              <a:gd name="connsiteY65" fmla="*/ 455749 h 533622"/>
              <a:gd name="connsiteX66" fmla="*/ 0 w 566610"/>
              <a:gd name="connsiteY66" fmla="*/ 228639 h 533622"/>
              <a:gd name="connsiteX67" fmla="*/ 281580 w 566610"/>
              <a:gd name="connsiteY67" fmla="*/ 0 h 533622"/>
              <a:gd name="connsiteX0" fmla="*/ 399787 w 567191"/>
              <a:gd name="connsiteY0" fmla="*/ 156760 h 533622"/>
              <a:gd name="connsiteX1" fmla="*/ 382827 w 567191"/>
              <a:gd name="connsiteY1" fmla="*/ 173720 h 533622"/>
              <a:gd name="connsiteX2" fmla="*/ 382827 w 567191"/>
              <a:gd name="connsiteY2" fmla="*/ 283208 h 533622"/>
              <a:gd name="connsiteX3" fmla="*/ 383028 w 567191"/>
              <a:gd name="connsiteY3" fmla="*/ 284205 h 533622"/>
              <a:gd name="connsiteX4" fmla="*/ 382827 w 567191"/>
              <a:gd name="connsiteY4" fmla="*/ 285201 h 533622"/>
              <a:gd name="connsiteX5" fmla="*/ 399787 w 567191"/>
              <a:gd name="connsiteY5" fmla="*/ 302161 h 533622"/>
              <a:gd name="connsiteX6" fmla="*/ 455000 w 567191"/>
              <a:gd name="connsiteY6" fmla="*/ 302161 h 533622"/>
              <a:gd name="connsiteX7" fmla="*/ 471960 w 567191"/>
              <a:gd name="connsiteY7" fmla="*/ 285201 h 533622"/>
              <a:gd name="connsiteX8" fmla="*/ 455000 w 567191"/>
              <a:gd name="connsiteY8" fmla="*/ 268241 h 533622"/>
              <a:gd name="connsiteX9" fmla="*/ 416747 w 567191"/>
              <a:gd name="connsiteY9" fmla="*/ 268241 h 533622"/>
              <a:gd name="connsiteX10" fmla="*/ 416747 w 567191"/>
              <a:gd name="connsiteY10" fmla="*/ 249183 h 533622"/>
              <a:gd name="connsiteX11" fmla="*/ 455000 w 567191"/>
              <a:gd name="connsiteY11" fmla="*/ 249183 h 533622"/>
              <a:gd name="connsiteX12" fmla="*/ 471960 w 567191"/>
              <a:gd name="connsiteY12" fmla="*/ 232223 h 533622"/>
              <a:gd name="connsiteX13" fmla="*/ 455000 w 567191"/>
              <a:gd name="connsiteY13" fmla="*/ 215263 h 533622"/>
              <a:gd name="connsiteX14" fmla="*/ 416747 w 567191"/>
              <a:gd name="connsiteY14" fmla="*/ 215263 h 533622"/>
              <a:gd name="connsiteX15" fmla="*/ 416747 w 567191"/>
              <a:gd name="connsiteY15" fmla="*/ 190680 h 533622"/>
              <a:gd name="connsiteX16" fmla="*/ 455000 w 567191"/>
              <a:gd name="connsiteY16" fmla="*/ 190680 h 533622"/>
              <a:gd name="connsiteX17" fmla="*/ 471960 w 567191"/>
              <a:gd name="connsiteY17" fmla="*/ 173720 h 533622"/>
              <a:gd name="connsiteX18" fmla="*/ 455000 w 567191"/>
              <a:gd name="connsiteY18" fmla="*/ 156760 h 533622"/>
              <a:gd name="connsiteX19" fmla="*/ 399788 w 567191"/>
              <a:gd name="connsiteY19" fmla="*/ 156760 h 533622"/>
              <a:gd name="connsiteX20" fmla="*/ 399787 w 567191"/>
              <a:gd name="connsiteY20" fmla="*/ 156760 h 533622"/>
              <a:gd name="connsiteX21" fmla="*/ 264989 w 567191"/>
              <a:gd name="connsiteY21" fmla="*/ 156760 h 533622"/>
              <a:gd name="connsiteX22" fmla="*/ 248029 w 567191"/>
              <a:gd name="connsiteY22" fmla="*/ 173720 h 533622"/>
              <a:gd name="connsiteX23" fmla="*/ 248029 w 567191"/>
              <a:gd name="connsiteY23" fmla="*/ 283208 h 533622"/>
              <a:gd name="connsiteX24" fmla="*/ 264989 w 567191"/>
              <a:gd name="connsiteY24" fmla="*/ 300169 h 533622"/>
              <a:gd name="connsiteX25" fmla="*/ 281949 w 567191"/>
              <a:gd name="connsiteY25" fmla="*/ 283208 h 533622"/>
              <a:gd name="connsiteX26" fmla="*/ 281949 w 567191"/>
              <a:gd name="connsiteY26" fmla="*/ 225254 h 533622"/>
              <a:gd name="connsiteX27" fmla="*/ 332951 w 567191"/>
              <a:gd name="connsiteY27" fmla="*/ 292667 h 533622"/>
              <a:gd name="connsiteX28" fmla="*/ 342333 w 567191"/>
              <a:gd name="connsiteY28" fmla="*/ 298613 h 533622"/>
              <a:gd name="connsiteX29" fmla="*/ 343447 w 567191"/>
              <a:gd name="connsiteY29" fmla="*/ 298994 h 533622"/>
              <a:gd name="connsiteX30" fmla="*/ 344532 w 567191"/>
              <a:gd name="connsiteY30" fmla="*/ 299213 h 533622"/>
              <a:gd name="connsiteX31" fmla="*/ 349266 w 567191"/>
              <a:gd name="connsiteY31" fmla="*/ 300169 h 533622"/>
              <a:gd name="connsiteX32" fmla="*/ 366227 w 567191"/>
              <a:gd name="connsiteY32" fmla="*/ 283208 h 533622"/>
              <a:gd name="connsiteX33" fmla="*/ 366227 w 567191"/>
              <a:gd name="connsiteY33" fmla="*/ 173720 h 533622"/>
              <a:gd name="connsiteX34" fmla="*/ 349266 w 567191"/>
              <a:gd name="connsiteY34" fmla="*/ 156760 h 533622"/>
              <a:gd name="connsiteX35" fmla="*/ 332306 w 567191"/>
              <a:gd name="connsiteY35" fmla="*/ 173720 h 533622"/>
              <a:gd name="connsiteX36" fmla="*/ 332306 w 567191"/>
              <a:gd name="connsiteY36" fmla="*/ 235594 h 533622"/>
              <a:gd name="connsiteX37" fmla="*/ 284027 w 567191"/>
              <a:gd name="connsiteY37" fmla="*/ 171779 h 533622"/>
              <a:gd name="connsiteX38" fmla="*/ 281021 w 567191"/>
              <a:gd name="connsiteY38" fmla="*/ 169122 h 533622"/>
              <a:gd name="connsiteX39" fmla="*/ 264989 w 567191"/>
              <a:gd name="connsiteY39" fmla="*/ 156760 h 533622"/>
              <a:gd name="connsiteX40" fmla="*/ 214632 w 567191"/>
              <a:gd name="connsiteY40" fmla="*/ 156760 h 533622"/>
              <a:gd name="connsiteX41" fmla="*/ 197672 w 567191"/>
              <a:gd name="connsiteY41" fmla="*/ 173720 h 533622"/>
              <a:gd name="connsiteX42" fmla="*/ 197672 w 567191"/>
              <a:gd name="connsiteY42" fmla="*/ 283208 h 533622"/>
              <a:gd name="connsiteX43" fmla="*/ 214632 w 567191"/>
              <a:gd name="connsiteY43" fmla="*/ 300169 h 533622"/>
              <a:gd name="connsiteX44" fmla="*/ 231592 w 567191"/>
              <a:gd name="connsiteY44" fmla="*/ 283208 h 533622"/>
              <a:gd name="connsiteX45" fmla="*/ 231592 w 567191"/>
              <a:gd name="connsiteY45" fmla="*/ 173720 h 533622"/>
              <a:gd name="connsiteX46" fmla="*/ 214632 w 567191"/>
              <a:gd name="connsiteY46" fmla="*/ 156760 h 533622"/>
              <a:gd name="connsiteX47" fmla="*/ 117154 w 567191"/>
              <a:gd name="connsiteY47" fmla="*/ 156760 h 533622"/>
              <a:gd name="connsiteX48" fmla="*/ 100194 w 567191"/>
              <a:gd name="connsiteY48" fmla="*/ 173720 h 533622"/>
              <a:gd name="connsiteX49" fmla="*/ 100194 w 567191"/>
              <a:gd name="connsiteY49" fmla="*/ 283208 h 533622"/>
              <a:gd name="connsiteX50" fmla="*/ 100395 w 567191"/>
              <a:gd name="connsiteY50" fmla="*/ 284205 h 533622"/>
              <a:gd name="connsiteX51" fmla="*/ 100194 w 567191"/>
              <a:gd name="connsiteY51" fmla="*/ 285200 h 533622"/>
              <a:gd name="connsiteX52" fmla="*/ 117154 w 567191"/>
              <a:gd name="connsiteY52" fmla="*/ 302161 h 533622"/>
              <a:gd name="connsiteX53" fmla="*/ 170864 w 567191"/>
              <a:gd name="connsiteY53" fmla="*/ 302161 h 533622"/>
              <a:gd name="connsiteX54" fmla="*/ 187825 w 567191"/>
              <a:gd name="connsiteY54" fmla="*/ 285200 h 533622"/>
              <a:gd name="connsiteX55" fmla="*/ 170864 w 567191"/>
              <a:gd name="connsiteY55" fmla="*/ 268240 h 533622"/>
              <a:gd name="connsiteX56" fmla="*/ 134114 w 567191"/>
              <a:gd name="connsiteY56" fmla="*/ 268240 h 533622"/>
              <a:gd name="connsiteX57" fmla="*/ 134114 w 567191"/>
              <a:gd name="connsiteY57" fmla="*/ 173720 h 533622"/>
              <a:gd name="connsiteX58" fmla="*/ 117154 w 567191"/>
              <a:gd name="connsiteY58" fmla="*/ 156760 h 533622"/>
              <a:gd name="connsiteX59" fmla="*/ 281580 w 567191"/>
              <a:gd name="connsiteY59" fmla="*/ 0 h 533622"/>
              <a:gd name="connsiteX60" fmla="*/ 557439 w 567191"/>
              <a:gd name="connsiteY60" fmla="*/ 182561 h 533622"/>
              <a:gd name="connsiteX61" fmla="*/ 566196 w 567191"/>
              <a:gd name="connsiteY61" fmla="*/ 207750 h 533622"/>
              <a:gd name="connsiteX62" fmla="*/ 557408 w 567191"/>
              <a:gd name="connsiteY62" fmla="*/ 274839 h 533622"/>
              <a:gd name="connsiteX63" fmla="*/ 480255 w 567191"/>
              <a:gd name="connsiteY63" fmla="*/ 390631 h 533622"/>
              <a:gd name="connsiteX64" fmla="*/ 257731 w 567191"/>
              <a:gd name="connsiteY64" fmla="*/ 527186 h 533622"/>
              <a:gd name="connsiteX65" fmla="*/ 249978 w 567191"/>
              <a:gd name="connsiteY65" fmla="*/ 455749 h 533622"/>
              <a:gd name="connsiteX66" fmla="*/ 0 w 567191"/>
              <a:gd name="connsiteY66" fmla="*/ 228639 h 533622"/>
              <a:gd name="connsiteX67" fmla="*/ 281580 w 567191"/>
              <a:gd name="connsiteY67" fmla="*/ 0 h 533622"/>
              <a:gd name="connsiteX0" fmla="*/ 399787 w 567191"/>
              <a:gd name="connsiteY0" fmla="*/ 156760 h 533622"/>
              <a:gd name="connsiteX1" fmla="*/ 382827 w 567191"/>
              <a:gd name="connsiteY1" fmla="*/ 173720 h 533622"/>
              <a:gd name="connsiteX2" fmla="*/ 382827 w 567191"/>
              <a:gd name="connsiteY2" fmla="*/ 283208 h 533622"/>
              <a:gd name="connsiteX3" fmla="*/ 383028 w 567191"/>
              <a:gd name="connsiteY3" fmla="*/ 284205 h 533622"/>
              <a:gd name="connsiteX4" fmla="*/ 382827 w 567191"/>
              <a:gd name="connsiteY4" fmla="*/ 285201 h 533622"/>
              <a:gd name="connsiteX5" fmla="*/ 399787 w 567191"/>
              <a:gd name="connsiteY5" fmla="*/ 302161 h 533622"/>
              <a:gd name="connsiteX6" fmla="*/ 455000 w 567191"/>
              <a:gd name="connsiteY6" fmla="*/ 302161 h 533622"/>
              <a:gd name="connsiteX7" fmla="*/ 471960 w 567191"/>
              <a:gd name="connsiteY7" fmla="*/ 285201 h 533622"/>
              <a:gd name="connsiteX8" fmla="*/ 455000 w 567191"/>
              <a:gd name="connsiteY8" fmla="*/ 268241 h 533622"/>
              <a:gd name="connsiteX9" fmla="*/ 416747 w 567191"/>
              <a:gd name="connsiteY9" fmla="*/ 268241 h 533622"/>
              <a:gd name="connsiteX10" fmla="*/ 416747 w 567191"/>
              <a:gd name="connsiteY10" fmla="*/ 249183 h 533622"/>
              <a:gd name="connsiteX11" fmla="*/ 455000 w 567191"/>
              <a:gd name="connsiteY11" fmla="*/ 249183 h 533622"/>
              <a:gd name="connsiteX12" fmla="*/ 471960 w 567191"/>
              <a:gd name="connsiteY12" fmla="*/ 232223 h 533622"/>
              <a:gd name="connsiteX13" fmla="*/ 455000 w 567191"/>
              <a:gd name="connsiteY13" fmla="*/ 215263 h 533622"/>
              <a:gd name="connsiteX14" fmla="*/ 416747 w 567191"/>
              <a:gd name="connsiteY14" fmla="*/ 215263 h 533622"/>
              <a:gd name="connsiteX15" fmla="*/ 416747 w 567191"/>
              <a:gd name="connsiteY15" fmla="*/ 190680 h 533622"/>
              <a:gd name="connsiteX16" fmla="*/ 455000 w 567191"/>
              <a:gd name="connsiteY16" fmla="*/ 190680 h 533622"/>
              <a:gd name="connsiteX17" fmla="*/ 471960 w 567191"/>
              <a:gd name="connsiteY17" fmla="*/ 173720 h 533622"/>
              <a:gd name="connsiteX18" fmla="*/ 455000 w 567191"/>
              <a:gd name="connsiteY18" fmla="*/ 156760 h 533622"/>
              <a:gd name="connsiteX19" fmla="*/ 399788 w 567191"/>
              <a:gd name="connsiteY19" fmla="*/ 156760 h 533622"/>
              <a:gd name="connsiteX20" fmla="*/ 399787 w 567191"/>
              <a:gd name="connsiteY20" fmla="*/ 156760 h 533622"/>
              <a:gd name="connsiteX21" fmla="*/ 264989 w 567191"/>
              <a:gd name="connsiteY21" fmla="*/ 156760 h 533622"/>
              <a:gd name="connsiteX22" fmla="*/ 248029 w 567191"/>
              <a:gd name="connsiteY22" fmla="*/ 173720 h 533622"/>
              <a:gd name="connsiteX23" fmla="*/ 248029 w 567191"/>
              <a:gd name="connsiteY23" fmla="*/ 283208 h 533622"/>
              <a:gd name="connsiteX24" fmla="*/ 264989 w 567191"/>
              <a:gd name="connsiteY24" fmla="*/ 300169 h 533622"/>
              <a:gd name="connsiteX25" fmla="*/ 281949 w 567191"/>
              <a:gd name="connsiteY25" fmla="*/ 283208 h 533622"/>
              <a:gd name="connsiteX26" fmla="*/ 281949 w 567191"/>
              <a:gd name="connsiteY26" fmla="*/ 225254 h 533622"/>
              <a:gd name="connsiteX27" fmla="*/ 332951 w 567191"/>
              <a:gd name="connsiteY27" fmla="*/ 292667 h 533622"/>
              <a:gd name="connsiteX28" fmla="*/ 342333 w 567191"/>
              <a:gd name="connsiteY28" fmla="*/ 298613 h 533622"/>
              <a:gd name="connsiteX29" fmla="*/ 343447 w 567191"/>
              <a:gd name="connsiteY29" fmla="*/ 298994 h 533622"/>
              <a:gd name="connsiteX30" fmla="*/ 344532 w 567191"/>
              <a:gd name="connsiteY30" fmla="*/ 299213 h 533622"/>
              <a:gd name="connsiteX31" fmla="*/ 349266 w 567191"/>
              <a:gd name="connsiteY31" fmla="*/ 300169 h 533622"/>
              <a:gd name="connsiteX32" fmla="*/ 366227 w 567191"/>
              <a:gd name="connsiteY32" fmla="*/ 283208 h 533622"/>
              <a:gd name="connsiteX33" fmla="*/ 366227 w 567191"/>
              <a:gd name="connsiteY33" fmla="*/ 173720 h 533622"/>
              <a:gd name="connsiteX34" fmla="*/ 349266 w 567191"/>
              <a:gd name="connsiteY34" fmla="*/ 156760 h 533622"/>
              <a:gd name="connsiteX35" fmla="*/ 332306 w 567191"/>
              <a:gd name="connsiteY35" fmla="*/ 173720 h 533622"/>
              <a:gd name="connsiteX36" fmla="*/ 332306 w 567191"/>
              <a:gd name="connsiteY36" fmla="*/ 235594 h 533622"/>
              <a:gd name="connsiteX37" fmla="*/ 284027 w 567191"/>
              <a:gd name="connsiteY37" fmla="*/ 171779 h 533622"/>
              <a:gd name="connsiteX38" fmla="*/ 281021 w 567191"/>
              <a:gd name="connsiteY38" fmla="*/ 169122 h 533622"/>
              <a:gd name="connsiteX39" fmla="*/ 264989 w 567191"/>
              <a:gd name="connsiteY39" fmla="*/ 156760 h 533622"/>
              <a:gd name="connsiteX40" fmla="*/ 214632 w 567191"/>
              <a:gd name="connsiteY40" fmla="*/ 156760 h 533622"/>
              <a:gd name="connsiteX41" fmla="*/ 197672 w 567191"/>
              <a:gd name="connsiteY41" fmla="*/ 173720 h 533622"/>
              <a:gd name="connsiteX42" fmla="*/ 197672 w 567191"/>
              <a:gd name="connsiteY42" fmla="*/ 283208 h 533622"/>
              <a:gd name="connsiteX43" fmla="*/ 214632 w 567191"/>
              <a:gd name="connsiteY43" fmla="*/ 300169 h 533622"/>
              <a:gd name="connsiteX44" fmla="*/ 231592 w 567191"/>
              <a:gd name="connsiteY44" fmla="*/ 283208 h 533622"/>
              <a:gd name="connsiteX45" fmla="*/ 231592 w 567191"/>
              <a:gd name="connsiteY45" fmla="*/ 173720 h 533622"/>
              <a:gd name="connsiteX46" fmla="*/ 214632 w 567191"/>
              <a:gd name="connsiteY46" fmla="*/ 156760 h 533622"/>
              <a:gd name="connsiteX47" fmla="*/ 117154 w 567191"/>
              <a:gd name="connsiteY47" fmla="*/ 156760 h 533622"/>
              <a:gd name="connsiteX48" fmla="*/ 100194 w 567191"/>
              <a:gd name="connsiteY48" fmla="*/ 173720 h 533622"/>
              <a:gd name="connsiteX49" fmla="*/ 100194 w 567191"/>
              <a:gd name="connsiteY49" fmla="*/ 283208 h 533622"/>
              <a:gd name="connsiteX50" fmla="*/ 100395 w 567191"/>
              <a:gd name="connsiteY50" fmla="*/ 284205 h 533622"/>
              <a:gd name="connsiteX51" fmla="*/ 100194 w 567191"/>
              <a:gd name="connsiteY51" fmla="*/ 285200 h 533622"/>
              <a:gd name="connsiteX52" fmla="*/ 117154 w 567191"/>
              <a:gd name="connsiteY52" fmla="*/ 302161 h 533622"/>
              <a:gd name="connsiteX53" fmla="*/ 170864 w 567191"/>
              <a:gd name="connsiteY53" fmla="*/ 302161 h 533622"/>
              <a:gd name="connsiteX54" fmla="*/ 187825 w 567191"/>
              <a:gd name="connsiteY54" fmla="*/ 285200 h 533622"/>
              <a:gd name="connsiteX55" fmla="*/ 170864 w 567191"/>
              <a:gd name="connsiteY55" fmla="*/ 268240 h 533622"/>
              <a:gd name="connsiteX56" fmla="*/ 134114 w 567191"/>
              <a:gd name="connsiteY56" fmla="*/ 268240 h 533622"/>
              <a:gd name="connsiteX57" fmla="*/ 134114 w 567191"/>
              <a:gd name="connsiteY57" fmla="*/ 173720 h 533622"/>
              <a:gd name="connsiteX58" fmla="*/ 117154 w 567191"/>
              <a:gd name="connsiteY58" fmla="*/ 156760 h 533622"/>
              <a:gd name="connsiteX59" fmla="*/ 281580 w 567191"/>
              <a:gd name="connsiteY59" fmla="*/ 0 h 533622"/>
              <a:gd name="connsiteX60" fmla="*/ 557439 w 567191"/>
              <a:gd name="connsiteY60" fmla="*/ 182561 h 533622"/>
              <a:gd name="connsiteX61" fmla="*/ 566196 w 567191"/>
              <a:gd name="connsiteY61" fmla="*/ 207750 h 533622"/>
              <a:gd name="connsiteX62" fmla="*/ 557408 w 567191"/>
              <a:gd name="connsiteY62" fmla="*/ 274839 h 533622"/>
              <a:gd name="connsiteX63" fmla="*/ 480255 w 567191"/>
              <a:gd name="connsiteY63" fmla="*/ 390631 h 533622"/>
              <a:gd name="connsiteX64" fmla="*/ 257731 w 567191"/>
              <a:gd name="connsiteY64" fmla="*/ 527186 h 533622"/>
              <a:gd name="connsiteX65" fmla="*/ 249978 w 567191"/>
              <a:gd name="connsiteY65" fmla="*/ 455749 h 533622"/>
              <a:gd name="connsiteX66" fmla="*/ 0 w 567191"/>
              <a:gd name="connsiteY66" fmla="*/ 228639 h 533622"/>
              <a:gd name="connsiteX67" fmla="*/ 281580 w 567191"/>
              <a:gd name="connsiteY67" fmla="*/ 0 h 533622"/>
              <a:gd name="connsiteX0" fmla="*/ 399787 w 567191"/>
              <a:gd name="connsiteY0" fmla="*/ 156814 h 533676"/>
              <a:gd name="connsiteX1" fmla="*/ 382827 w 567191"/>
              <a:gd name="connsiteY1" fmla="*/ 173774 h 533676"/>
              <a:gd name="connsiteX2" fmla="*/ 382827 w 567191"/>
              <a:gd name="connsiteY2" fmla="*/ 283262 h 533676"/>
              <a:gd name="connsiteX3" fmla="*/ 383028 w 567191"/>
              <a:gd name="connsiteY3" fmla="*/ 284259 h 533676"/>
              <a:gd name="connsiteX4" fmla="*/ 382827 w 567191"/>
              <a:gd name="connsiteY4" fmla="*/ 285255 h 533676"/>
              <a:gd name="connsiteX5" fmla="*/ 399787 w 567191"/>
              <a:gd name="connsiteY5" fmla="*/ 302215 h 533676"/>
              <a:gd name="connsiteX6" fmla="*/ 455000 w 567191"/>
              <a:gd name="connsiteY6" fmla="*/ 302215 h 533676"/>
              <a:gd name="connsiteX7" fmla="*/ 471960 w 567191"/>
              <a:gd name="connsiteY7" fmla="*/ 285255 h 533676"/>
              <a:gd name="connsiteX8" fmla="*/ 455000 w 567191"/>
              <a:gd name="connsiteY8" fmla="*/ 268295 h 533676"/>
              <a:gd name="connsiteX9" fmla="*/ 416747 w 567191"/>
              <a:gd name="connsiteY9" fmla="*/ 268295 h 533676"/>
              <a:gd name="connsiteX10" fmla="*/ 416747 w 567191"/>
              <a:gd name="connsiteY10" fmla="*/ 249237 h 533676"/>
              <a:gd name="connsiteX11" fmla="*/ 455000 w 567191"/>
              <a:gd name="connsiteY11" fmla="*/ 249237 h 533676"/>
              <a:gd name="connsiteX12" fmla="*/ 471960 w 567191"/>
              <a:gd name="connsiteY12" fmla="*/ 232277 h 533676"/>
              <a:gd name="connsiteX13" fmla="*/ 455000 w 567191"/>
              <a:gd name="connsiteY13" fmla="*/ 215317 h 533676"/>
              <a:gd name="connsiteX14" fmla="*/ 416747 w 567191"/>
              <a:gd name="connsiteY14" fmla="*/ 215317 h 533676"/>
              <a:gd name="connsiteX15" fmla="*/ 416747 w 567191"/>
              <a:gd name="connsiteY15" fmla="*/ 190734 h 533676"/>
              <a:gd name="connsiteX16" fmla="*/ 455000 w 567191"/>
              <a:gd name="connsiteY16" fmla="*/ 190734 h 533676"/>
              <a:gd name="connsiteX17" fmla="*/ 471960 w 567191"/>
              <a:gd name="connsiteY17" fmla="*/ 173774 h 533676"/>
              <a:gd name="connsiteX18" fmla="*/ 455000 w 567191"/>
              <a:gd name="connsiteY18" fmla="*/ 156814 h 533676"/>
              <a:gd name="connsiteX19" fmla="*/ 399788 w 567191"/>
              <a:gd name="connsiteY19" fmla="*/ 156814 h 533676"/>
              <a:gd name="connsiteX20" fmla="*/ 399787 w 567191"/>
              <a:gd name="connsiteY20" fmla="*/ 156814 h 533676"/>
              <a:gd name="connsiteX21" fmla="*/ 264989 w 567191"/>
              <a:gd name="connsiteY21" fmla="*/ 156814 h 533676"/>
              <a:gd name="connsiteX22" fmla="*/ 248029 w 567191"/>
              <a:gd name="connsiteY22" fmla="*/ 173774 h 533676"/>
              <a:gd name="connsiteX23" fmla="*/ 248029 w 567191"/>
              <a:gd name="connsiteY23" fmla="*/ 283262 h 533676"/>
              <a:gd name="connsiteX24" fmla="*/ 264989 w 567191"/>
              <a:gd name="connsiteY24" fmla="*/ 300223 h 533676"/>
              <a:gd name="connsiteX25" fmla="*/ 281949 w 567191"/>
              <a:gd name="connsiteY25" fmla="*/ 283262 h 533676"/>
              <a:gd name="connsiteX26" fmla="*/ 281949 w 567191"/>
              <a:gd name="connsiteY26" fmla="*/ 225308 h 533676"/>
              <a:gd name="connsiteX27" fmla="*/ 332951 w 567191"/>
              <a:gd name="connsiteY27" fmla="*/ 292721 h 533676"/>
              <a:gd name="connsiteX28" fmla="*/ 342333 w 567191"/>
              <a:gd name="connsiteY28" fmla="*/ 298667 h 533676"/>
              <a:gd name="connsiteX29" fmla="*/ 343447 w 567191"/>
              <a:gd name="connsiteY29" fmla="*/ 299048 h 533676"/>
              <a:gd name="connsiteX30" fmla="*/ 344532 w 567191"/>
              <a:gd name="connsiteY30" fmla="*/ 299267 h 533676"/>
              <a:gd name="connsiteX31" fmla="*/ 349266 w 567191"/>
              <a:gd name="connsiteY31" fmla="*/ 300223 h 533676"/>
              <a:gd name="connsiteX32" fmla="*/ 366227 w 567191"/>
              <a:gd name="connsiteY32" fmla="*/ 283262 h 533676"/>
              <a:gd name="connsiteX33" fmla="*/ 366227 w 567191"/>
              <a:gd name="connsiteY33" fmla="*/ 173774 h 533676"/>
              <a:gd name="connsiteX34" fmla="*/ 349266 w 567191"/>
              <a:gd name="connsiteY34" fmla="*/ 156814 h 533676"/>
              <a:gd name="connsiteX35" fmla="*/ 332306 w 567191"/>
              <a:gd name="connsiteY35" fmla="*/ 173774 h 533676"/>
              <a:gd name="connsiteX36" fmla="*/ 332306 w 567191"/>
              <a:gd name="connsiteY36" fmla="*/ 235648 h 533676"/>
              <a:gd name="connsiteX37" fmla="*/ 284027 w 567191"/>
              <a:gd name="connsiteY37" fmla="*/ 171833 h 533676"/>
              <a:gd name="connsiteX38" fmla="*/ 281021 w 567191"/>
              <a:gd name="connsiteY38" fmla="*/ 169176 h 533676"/>
              <a:gd name="connsiteX39" fmla="*/ 264989 w 567191"/>
              <a:gd name="connsiteY39" fmla="*/ 156814 h 533676"/>
              <a:gd name="connsiteX40" fmla="*/ 214632 w 567191"/>
              <a:gd name="connsiteY40" fmla="*/ 156814 h 533676"/>
              <a:gd name="connsiteX41" fmla="*/ 197672 w 567191"/>
              <a:gd name="connsiteY41" fmla="*/ 173774 h 533676"/>
              <a:gd name="connsiteX42" fmla="*/ 197672 w 567191"/>
              <a:gd name="connsiteY42" fmla="*/ 283262 h 533676"/>
              <a:gd name="connsiteX43" fmla="*/ 214632 w 567191"/>
              <a:gd name="connsiteY43" fmla="*/ 300223 h 533676"/>
              <a:gd name="connsiteX44" fmla="*/ 231592 w 567191"/>
              <a:gd name="connsiteY44" fmla="*/ 283262 h 533676"/>
              <a:gd name="connsiteX45" fmla="*/ 231592 w 567191"/>
              <a:gd name="connsiteY45" fmla="*/ 173774 h 533676"/>
              <a:gd name="connsiteX46" fmla="*/ 214632 w 567191"/>
              <a:gd name="connsiteY46" fmla="*/ 156814 h 533676"/>
              <a:gd name="connsiteX47" fmla="*/ 117154 w 567191"/>
              <a:gd name="connsiteY47" fmla="*/ 156814 h 533676"/>
              <a:gd name="connsiteX48" fmla="*/ 100194 w 567191"/>
              <a:gd name="connsiteY48" fmla="*/ 173774 h 533676"/>
              <a:gd name="connsiteX49" fmla="*/ 100194 w 567191"/>
              <a:gd name="connsiteY49" fmla="*/ 283262 h 533676"/>
              <a:gd name="connsiteX50" fmla="*/ 100395 w 567191"/>
              <a:gd name="connsiteY50" fmla="*/ 284259 h 533676"/>
              <a:gd name="connsiteX51" fmla="*/ 100194 w 567191"/>
              <a:gd name="connsiteY51" fmla="*/ 285254 h 533676"/>
              <a:gd name="connsiteX52" fmla="*/ 117154 w 567191"/>
              <a:gd name="connsiteY52" fmla="*/ 302215 h 533676"/>
              <a:gd name="connsiteX53" fmla="*/ 170864 w 567191"/>
              <a:gd name="connsiteY53" fmla="*/ 302215 h 533676"/>
              <a:gd name="connsiteX54" fmla="*/ 187825 w 567191"/>
              <a:gd name="connsiteY54" fmla="*/ 285254 h 533676"/>
              <a:gd name="connsiteX55" fmla="*/ 170864 w 567191"/>
              <a:gd name="connsiteY55" fmla="*/ 268294 h 533676"/>
              <a:gd name="connsiteX56" fmla="*/ 134114 w 567191"/>
              <a:gd name="connsiteY56" fmla="*/ 268294 h 533676"/>
              <a:gd name="connsiteX57" fmla="*/ 134114 w 567191"/>
              <a:gd name="connsiteY57" fmla="*/ 173774 h 533676"/>
              <a:gd name="connsiteX58" fmla="*/ 117154 w 567191"/>
              <a:gd name="connsiteY58" fmla="*/ 156814 h 533676"/>
              <a:gd name="connsiteX59" fmla="*/ 281580 w 567191"/>
              <a:gd name="connsiteY59" fmla="*/ 54 h 533676"/>
              <a:gd name="connsiteX60" fmla="*/ 566196 w 567191"/>
              <a:gd name="connsiteY60" fmla="*/ 207804 h 533676"/>
              <a:gd name="connsiteX61" fmla="*/ 557408 w 567191"/>
              <a:gd name="connsiteY61" fmla="*/ 274893 h 533676"/>
              <a:gd name="connsiteX62" fmla="*/ 480255 w 567191"/>
              <a:gd name="connsiteY62" fmla="*/ 390685 h 533676"/>
              <a:gd name="connsiteX63" fmla="*/ 257731 w 567191"/>
              <a:gd name="connsiteY63" fmla="*/ 527240 h 533676"/>
              <a:gd name="connsiteX64" fmla="*/ 249978 w 567191"/>
              <a:gd name="connsiteY64" fmla="*/ 455803 h 533676"/>
              <a:gd name="connsiteX65" fmla="*/ 0 w 567191"/>
              <a:gd name="connsiteY65" fmla="*/ 228693 h 533676"/>
              <a:gd name="connsiteX66" fmla="*/ 281580 w 567191"/>
              <a:gd name="connsiteY66" fmla="*/ 54 h 533676"/>
              <a:gd name="connsiteX0" fmla="*/ 399787 w 574969"/>
              <a:gd name="connsiteY0" fmla="*/ 156814 h 533676"/>
              <a:gd name="connsiteX1" fmla="*/ 382827 w 574969"/>
              <a:gd name="connsiteY1" fmla="*/ 173774 h 533676"/>
              <a:gd name="connsiteX2" fmla="*/ 382827 w 574969"/>
              <a:gd name="connsiteY2" fmla="*/ 283262 h 533676"/>
              <a:gd name="connsiteX3" fmla="*/ 383028 w 574969"/>
              <a:gd name="connsiteY3" fmla="*/ 284259 h 533676"/>
              <a:gd name="connsiteX4" fmla="*/ 382827 w 574969"/>
              <a:gd name="connsiteY4" fmla="*/ 285255 h 533676"/>
              <a:gd name="connsiteX5" fmla="*/ 399787 w 574969"/>
              <a:gd name="connsiteY5" fmla="*/ 302215 h 533676"/>
              <a:gd name="connsiteX6" fmla="*/ 455000 w 574969"/>
              <a:gd name="connsiteY6" fmla="*/ 302215 h 533676"/>
              <a:gd name="connsiteX7" fmla="*/ 471960 w 574969"/>
              <a:gd name="connsiteY7" fmla="*/ 285255 h 533676"/>
              <a:gd name="connsiteX8" fmla="*/ 455000 w 574969"/>
              <a:gd name="connsiteY8" fmla="*/ 268295 h 533676"/>
              <a:gd name="connsiteX9" fmla="*/ 416747 w 574969"/>
              <a:gd name="connsiteY9" fmla="*/ 268295 h 533676"/>
              <a:gd name="connsiteX10" fmla="*/ 416747 w 574969"/>
              <a:gd name="connsiteY10" fmla="*/ 249237 h 533676"/>
              <a:gd name="connsiteX11" fmla="*/ 455000 w 574969"/>
              <a:gd name="connsiteY11" fmla="*/ 249237 h 533676"/>
              <a:gd name="connsiteX12" fmla="*/ 471960 w 574969"/>
              <a:gd name="connsiteY12" fmla="*/ 232277 h 533676"/>
              <a:gd name="connsiteX13" fmla="*/ 455000 w 574969"/>
              <a:gd name="connsiteY13" fmla="*/ 215317 h 533676"/>
              <a:gd name="connsiteX14" fmla="*/ 416747 w 574969"/>
              <a:gd name="connsiteY14" fmla="*/ 215317 h 533676"/>
              <a:gd name="connsiteX15" fmla="*/ 416747 w 574969"/>
              <a:gd name="connsiteY15" fmla="*/ 190734 h 533676"/>
              <a:gd name="connsiteX16" fmla="*/ 455000 w 574969"/>
              <a:gd name="connsiteY16" fmla="*/ 190734 h 533676"/>
              <a:gd name="connsiteX17" fmla="*/ 471960 w 574969"/>
              <a:gd name="connsiteY17" fmla="*/ 173774 h 533676"/>
              <a:gd name="connsiteX18" fmla="*/ 455000 w 574969"/>
              <a:gd name="connsiteY18" fmla="*/ 156814 h 533676"/>
              <a:gd name="connsiteX19" fmla="*/ 399788 w 574969"/>
              <a:gd name="connsiteY19" fmla="*/ 156814 h 533676"/>
              <a:gd name="connsiteX20" fmla="*/ 399787 w 574969"/>
              <a:gd name="connsiteY20" fmla="*/ 156814 h 533676"/>
              <a:gd name="connsiteX21" fmla="*/ 264989 w 574969"/>
              <a:gd name="connsiteY21" fmla="*/ 156814 h 533676"/>
              <a:gd name="connsiteX22" fmla="*/ 248029 w 574969"/>
              <a:gd name="connsiteY22" fmla="*/ 173774 h 533676"/>
              <a:gd name="connsiteX23" fmla="*/ 248029 w 574969"/>
              <a:gd name="connsiteY23" fmla="*/ 283262 h 533676"/>
              <a:gd name="connsiteX24" fmla="*/ 264989 w 574969"/>
              <a:gd name="connsiteY24" fmla="*/ 300223 h 533676"/>
              <a:gd name="connsiteX25" fmla="*/ 281949 w 574969"/>
              <a:gd name="connsiteY25" fmla="*/ 283262 h 533676"/>
              <a:gd name="connsiteX26" fmla="*/ 281949 w 574969"/>
              <a:gd name="connsiteY26" fmla="*/ 225308 h 533676"/>
              <a:gd name="connsiteX27" fmla="*/ 332951 w 574969"/>
              <a:gd name="connsiteY27" fmla="*/ 292721 h 533676"/>
              <a:gd name="connsiteX28" fmla="*/ 342333 w 574969"/>
              <a:gd name="connsiteY28" fmla="*/ 298667 h 533676"/>
              <a:gd name="connsiteX29" fmla="*/ 343447 w 574969"/>
              <a:gd name="connsiteY29" fmla="*/ 299048 h 533676"/>
              <a:gd name="connsiteX30" fmla="*/ 344532 w 574969"/>
              <a:gd name="connsiteY30" fmla="*/ 299267 h 533676"/>
              <a:gd name="connsiteX31" fmla="*/ 349266 w 574969"/>
              <a:gd name="connsiteY31" fmla="*/ 300223 h 533676"/>
              <a:gd name="connsiteX32" fmla="*/ 366227 w 574969"/>
              <a:gd name="connsiteY32" fmla="*/ 283262 h 533676"/>
              <a:gd name="connsiteX33" fmla="*/ 366227 w 574969"/>
              <a:gd name="connsiteY33" fmla="*/ 173774 h 533676"/>
              <a:gd name="connsiteX34" fmla="*/ 349266 w 574969"/>
              <a:gd name="connsiteY34" fmla="*/ 156814 h 533676"/>
              <a:gd name="connsiteX35" fmla="*/ 332306 w 574969"/>
              <a:gd name="connsiteY35" fmla="*/ 173774 h 533676"/>
              <a:gd name="connsiteX36" fmla="*/ 332306 w 574969"/>
              <a:gd name="connsiteY36" fmla="*/ 235648 h 533676"/>
              <a:gd name="connsiteX37" fmla="*/ 284027 w 574969"/>
              <a:gd name="connsiteY37" fmla="*/ 171833 h 533676"/>
              <a:gd name="connsiteX38" fmla="*/ 281021 w 574969"/>
              <a:gd name="connsiteY38" fmla="*/ 169176 h 533676"/>
              <a:gd name="connsiteX39" fmla="*/ 264989 w 574969"/>
              <a:gd name="connsiteY39" fmla="*/ 156814 h 533676"/>
              <a:gd name="connsiteX40" fmla="*/ 214632 w 574969"/>
              <a:gd name="connsiteY40" fmla="*/ 156814 h 533676"/>
              <a:gd name="connsiteX41" fmla="*/ 197672 w 574969"/>
              <a:gd name="connsiteY41" fmla="*/ 173774 h 533676"/>
              <a:gd name="connsiteX42" fmla="*/ 197672 w 574969"/>
              <a:gd name="connsiteY42" fmla="*/ 283262 h 533676"/>
              <a:gd name="connsiteX43" fmla="*/ 214632 w 574969"/>
              <a:gd name="connsiteY43" fmla="*/ 300223 h 533676"/>
              <a:gd name="connsiteX44" fmla="*/ 231592 w 574969"/>
              <a:gd name="connsiteY44" fmla="*/ 283262 h 533676"/>
              <a:gd name="connsiteX45" fmla="*/ 231592 w 574969"/>
              <a:gd name="connsiteY45" fmla="*/ 173774 h 533676"/>
              <a:gd name="connsiteX46" fmla="*/ 214632 w 574969"/>
              <a:gd name="connsiteY46" fmla="*/ 156814 h 533676"/>
              <a:gd name="connsiteX47" fmla="*/ 117154 w 574969"/>
              <a:gd name="connsiteY47" fmla="*/ 156814 h 533676"/>
              <a:gd name="connsiteX48" fmla="*/ 100194 w 574969"/>
              <a:gd name="connsiteY48" fmla="*/ 173774 h 533676"/>
              <a:gd name="connsiteX49" fmla="*/ 100194 w 574969"/>
              <a:gd name="connsiteY49" fmla="*/ 283262 h 533676"/>
              <a:gd name="connsiteX50" fmla="*/ 100395 w 574969"/>
              <a:gd name="connsiteY50" fmla="*/ 284259 h 533676"/>
              <a:gd name="connsiteX51" fmla="*/ 100194 w 574969"/>
              <a:gd name="connsiteY51" fmla="*/ 285254 h 533676"/>
              <a:gd name="connsiteX52" fmla="*/ 117154 w 574969"/>
              <a:gd name="connsiteY52" fmla="*/ 302215 h 533676"/>
              <a:gd name="connsiteX53" fmla="*/ 170864 w 574969"/>
              <a:gd name="connsiteY53" fmla="*/ 302215 h 533676"/>
              <a:gd name="connsiteX54" fmla="*/ 187825 w 574969"/>
              <a:gd name="connsiteY54" fmla="*/ 285254 h 533676"/>
              <a:gd name="connsiteX55" fmla="*/ 170864 w 574969"/>
              <a:gd name="connsiteY55" fmla="*/ 268294 h 533676"/>
              <a:gd name="connsiteX56" fmla="*/ 134114 w 574969"/>
              <a:gd name="connsiteY56" fmla="*/ 268294 h 533676"/>
              <a:gd name="connsiteX57" fmla="*/ 134114 w 574969"/>
              <a:gd name="connsiteY57" fmla="*/ 173774 h 533676"/>
              <a:gd name="connsiteX58" fmla="*/ 117154 w 574969"/>
              <a:gd name="connsiteY58" fmla="*/ 156814 h 533676"/>
              <a:gd name="connsiteX59" fmla="*/ 281580 w 574969"/>
              <a:gd name="connsiteY59" fmla="*/ 54 h 533676"/>
              <a:gd name="connsiteX60" fmla="*/ 566196 w 574969"/>
              <a:gd name="connsiteY60" fmla="*/ 207804 h 533676"/>
              <a:gd name="connsiteX61" fmla="*/ 480255 w 574969"/>
              <a:gd name="connsiteY61" fmla="*/ 390685 h 533676"/>
              <a:gd name="connsiteX62" fmla="*/ 257731 w 574969"/>
              <a:gd name="connsiteY62" fmla="*/ 527240 h 533676"/>
              <a:gd name="connsiteX63" fmla="*/ 249978 w 574969"/>
              <a:gd name="connsiteY63" fmla="*/ 455803 h 533676"/>
              <a:gd name="connsiteX64" fmla="*/ 0 w 574969"/>
              <a:gd name="connsiteY64" fmla="*/ 228693 h 533676"/>
              <a:gd name="connsiteX65" fmla="*/ 281580 w 574969"/>
              <a:gd name="connsiteY65" fmla="*/ 54 h 533676"/>
              <a:gd name="connsiteX0" fmla="*/ 399787 w 574969"/>
              <a:gd name="connsiteY0" fmla="*/ 156841 h 533703"/>
              <a:gd name="connsiteX1" fmla="*/ 382827 w 574969"/>
              <a:gd name="connsiteY1" fmla="*/ 173801 h 533703"/>
              <a:gd name="connsiteX2" fmla="*/ 382827 w 574969"/>
              <a:gd name="connsiteY2" fmla="*/ 283289 h 533703"/>
              <a:gd name="connsiteX3" fmla="*/ 383028 w 574969"/>
              <a:gd name="connsiteY3" fmla="*/ 284286 h 533703"/>
              <a:gd name="connsiteX4" fmla="*/ 382827 w 574969"/>
              <a:gd name="connsiteY4" fmla="*/ 285282 h 533703"/>
              <a:gd name="connsiteX5" fmla="*/ 399787 w 574969"/>
              <a:gd name="connsiteY5" fmla="*/ 302242 h 533703"/>
              <a:gd name="connsiteX6" fmla="*/ 455000 w 574969"/>
              <a:gd name="connsiteY6" fmla="*/ 302242 h 533703"/>
              <a:gd name="connsiteX7" fmla="*/ 471960 w 574969"/>
              <a:gd name="connsiteY7" fmla="*/ 285282 h 533703"/>
              <a:gd name="connsiteX8" fmla="*/ 455000 w 574969"/>
              <a:gd name="connsiteY8" fmla="*/ 268322 h 533703"/>
              <a:gd name="connsiteX9" fmla="*/ 416747 w 574969"/>
              <a:gd name="connsiteY9" fmla="*/ 268322 h 533703"/>
              <a:gd name="connsiteX10" fmla="*/ 416747 w 574969"/>
              <a:gd name="connsiteY10" fmla="*/ 249264 h 533703"/>
              <a:gd name="connsiteX11" fmla="*/ 455000 w 574969"/>
              <a:gd name="connsiteY11" fmla="*/ 249264 h 533703"/>
              <a:gd name="connsiteX12" fmla="*/ 471960 w 574969"/>
              <a:gd name="connsiteY12" fmla="*/ 232304 h 533703"/>
              <a:gd name="connsiteX13" fmla="*/ 455000 w 574969"/>
              <a:gd name="connsiteY13" fmla="*/ 215344 h 533703"/>
              <a:gd name="connsiteX14" fmla="*/ 416747 w 574969"/>
              <a:gd name="connsiteY14" fmla="*/ 215344 h 533703"/>
              <a:gd name="connsiteX15" fmla="*/ 416747 w 574969"/>
              <a:gd name="connsiteY15" fmla="*/ 190761 h 533703"/>
              <a:gd name="connsiteX16" fmla="*/ 455000 w 574969"/>
              <a:gd name="connsiteY16" fmla="*/ 190761 h 533703"/>
              <a:gd name="connsiteX17" fmla="*/ 471960 w 574969"/>
              <a:gd name="connsiteY17" fmla="*/ 173801 h 533703"/>
              <a:gd name="connsiteX18" fmla="*/ 455000 w 574969"/>
              <a:gd name="connsiteY18" fmla="*/ 156841 h 533703"/>
              <a:gd name="connsiteX19" fmla="*/ 399788 w 574969"/>
              <a:gd name="connsiteY19" fmla="*/ 156841 h 533703"/>
              <a:gd name="connsiteX20" fmla="*/ 399787 w 574969"/>
              <a:gd name="connsiteY20" fmla="*/ 156841 h 533703"/>
              <a:gd name="connsiteX21" fmla="*/ 264989 w 574969"/>
              <a:gd name="connsiteY21" fmla="*/ 156841 h 533703"/>
              <a:gd name="connsiteX22" fmla="*/ 248029 w 574969"/>
              <a:gd name="connsiteY22" fmla="*/ 173801 h 533703"/>
              <a:gd name="connsiteX23" fmla="*/ 248029 w 574969"/>
              <a:gd name="connsiteY23" fmla="*/ 283289 h 533703"/>
              <a:gd name="connsiteX24" fmla="*/ 264989 w 574969"/>
              <a:gd name="connsiteY24" fmla="*/ 300250 h 533703"/>
              <a:gd name="connsiteX25" fmla="*/ 281949 w 574969"/>
              <a:gd name="connsiteY25" fmla="*/ 283289 h 533703"/>
              <a:gd name="connsiteX26" fmla="*/ 281949 w 574969"/>
              <a:gd name="connsiteY26" fmla="*/ 225335 h 533703"/>
              <a:gd name="connsiteX27" fmla="*/ 332951 w 574969"/>
              <a:gd name="connsiteY27" fmla="*/ 292748 h 533703"/>
              <a:gd name="connsiteX28" fmla="*/ 342333 w 574969"/>
              <a:gd name="connsiteY28" fmla="*/ 298694 h 533703"/>
              <a:gd name="connsiteX29" fmla="*/ 343447 w 574969"/>
              <a:gd name="connsiteY29" fmla="*/ 299075 h 533703"/>
              <a:gd name="connsiteX30" fmla="*/ 344532 w 574969"/>
              <a:gd name="connsiteY30" fmla="*/ 299294 h 533703"/>
              <a:gd name="connsiteX31" fmla="*/ 349266 w 574969"/>
              <a:gd name="connsiteY31" fmla="*/ 300250 h 533703"/>
              <a:gd name="connsiteX32" fmla="*/ 366227 w 574969"/>
              <a:gd name="connsiteY32" fmla="*/ 283289 h 533703"/>
              <a:gd name="connsiteX33" fmla="*/ 366227 w 574969"/>
              <a:gd name="connsiteY33" fmla="*/ 173801 h 533703"/>
              <a:gd name="connsiteX34" fmla="*/ 349266 w 574969"/>
              <a:gd name="connsiteY34" fmla="*/ 156841 h 533703"/>
              <a:gd name="connsiteX35" fmla="*/ 332306 w 574969"/>
              <a:gd name="connsiteY35" fmla="*/ 173801 h 533703"/>
              <a:gd name="connsiteX36" fmla="*/ 332306 w 574969"/>
              <a:gd name="connsiteY36" fmla="*/ 235675 h 533703"/>
              <a:gd name="connsiteX37" fmla="*/ 284027 w 574969"/>
              <a:gd name="connsiteY37" fmla="*/ 171860 h 533703"/>
              <a:gd name="connsiteX38" fmla="*/ 281021 w 574969"/>
              <a:gd name="connsiteY38" fmla="*/ 169203 h 533703"/>
              <a:gd name="connsiteX39" fmla="*/ 264989 w 574969"/>
              <a:gd name="connsiteY39" fmla="*/ 156841 h 533703"/>
              <a:gd name="connsiteX40" fmla="*/ 214632 w 574969"/>
              <a:gd name="connsiteY40" fmla="*/ 156841 h 533703"/>
              <a:gd name="connsiteX41" fmla="*/ 197672 w 574969"/>
              <a:gd name="connsiteY41" fmla="*/ 173801 h 533703"/>
              <a:gd name="connsiteX42" fmla="*/ 197672 w 574969"/>
              <a:gd name="connsiteY42" fmla="*/ 283289 h 533703"/>
              <a:gd name="connsiteX43" fmla="*/ 214632 w 574969"/>
              <a:gd name="connsiteY43" fmla="*/ 300250 h 533703"/>
              <a:gd name="connsiteX44" fmla="*/ 231592 w 574969"/>
              <a:gd name="connsiteY44" fmla="*/ 283289 h 533703"/>
              <a:gd name="connsiteX45" fmla="*/ 231592 w 574969"/>
              <a:gd name="connsiteY45" fmla="*/ 173801 h 533703"/>
              <a:gd name="connsiteX46" fmla="*/ 214632 w 574969"/>
              <a:gd name="connsiteY46" fmla="*/ 156841 h 533703"/>
              <a:gd name="connsiteX47" fmla="*/ 117154 w 574969"/>
              <a:gd name="connsiteY47" fmla="*/ 156841 h 533703"/>
              <a:gd name="connsiteX48" fmla="*/ 100194 w 574969"/>
              <a:gd name="connsiteY48" fmla="*/ 173801 h 533703"/>
              <a:gd name="connsiteX49" fmla="*/ 100194 w 574969"/>
              <a:gd name="connsiteY49" fmla="*/ 283289 h 533703"/>
              <a:gd name="connsiteX50" fmla="*/ 100395 w 574969"/>
              <a:gd name="connsiteY50" fmla="*/ 284286 h 533703"/>
              <a:gd name="connsiteX51" fmla="*/ 100194 w 574969"/>
              <a:gd name="connsiteY51" fmla="*/ 285281 h 533703"/>
              <a:gd name="connsiteX52" fmla="*/ 117154 w 574969"/>
              <a:gd name="connsiteY52" fmla="*/ 302242 h 533703"/>
              <a:gd name="connsiteX53" fmla="*/ 170864 w 574969"/>
              <a:gd name="connsiteY53" fmla="*/ 302242 h 533703"/>
              <a:gd name="connsiteX54" fmla="*/ 187825 w 574969"/>
              <a:gd name="connsiteY54" fmla="*/ 285281 h 533703"/>
              <a:gd name="connsiteX55" fmla="*/ 170864 w 574969"/>
              <a:gd name="connsiteY55" fmla="*/ 268321 h 533703"/>
              <a:gd name="connsiteX56" fmla="*/ 134114 w 574969"/>
              <a:gd name="connsiteY56" fmla="*/ 268321 h 533703"/>
              <a:gd name="connsiteX57" fmla="*/ 134114 w 574969"/>
              <a:gd name="connsiteY57" fmla="*/ 173801 h 533703"/>
              <a:gd name="connsiteX58" fmla="*/ 117154 w 574969"/>
              <a:gd name="connsiteY58" fmla="*/ 156841 h 533703"/>
              <a:gd name="connsiteX59" fmla="*/ 281580 w 574969"/>
              <a:gd name="connsiteY59" fmla="*/ 81 h 533703"/>
              <a:gd name="connsiteX60" fmla="*/ 566196 w 574969"/>
              <a:gd name="connsiteY60" fmla="*/ 207831 h 533703"/>
              <a:gd name="connsiteX61" fmla="*/ 480255 w 574969"/>
              <a:gd name="connsiteY61" fmla="*/ 390712 h 533703"/>
              <a:gd name="connsiteX62" fmla="*/ 257731 w 574969"/>
              <a:gd name="connsiteY62" fmla="*/ 527267 h 533703"/>
              <a:gd name="connsiteX63" fmla="*/ 249978 w 574969"/>
              <a:gd name="connsiteY63" fmla="*/ 455830 h 533703"/>
              <a:gd name="connsiteX64" fmla="*/ 0 w 574969"/>
              <a:gd name="connsiteY64" fmla="*/ 228720 h 533703"/>
              <a:gd name="connsiteX65" fmla="*/ 281580 w 574969"/>
              <a:gd name="connsiteY65" fmla="*/ 81 h 533703"/>
              <a:gd name="connsiteX0" fmla="*/ 399787 w 566315"/>
              <a:gd name="connsiteY0" fmla="*/ 156841 h 533703"/>
              <a:gd name="connsiteX1" fmla="*/ 382827 w 566315"/>
              <a:gd name="connsiteY1" fmla="*/ 173801 h 533703"/>
              <a:gd name="connsiteX2" fmla="*/ 382827 w 566315"/>
              <a:gd name="connsiteY2" fmla="*/ 283289 h 533703"/>
              <a:gd name="connsiteX3" fmla="*/ 383028 w 566315"/>
              <a:gd name="connsiteY3" fmla="*/ 284286 h 533703"/>
              <a:gd name="connsiteX4" fmla="*/ 382827 w 566315"/>
              <a:gd name="connsiteY4" fmla="*/ 285282 h 533703"/>
              <a:gd name="connsiteX5" fmla="*/ 399787 w 566315"/>
              <a:gd name="connsiteY5" fmla="*/ 302242 h 533703"/>
              <a:gd name="connsiteX6" fmla="*/ 455000 w 566315"/>
              <a:gd name="connsiteY6" fmla="*/ 302242 h 533703"/>
              <a:gd name="connsiteX7" fmla="*/ 471960 w 566315"/>
              <a:gd name="connsiteY7" fmla="*/ 285282 h 533703"/>
              <a:gd name="connsiteX8" fmla="*/ 455000 w 566315"/>
              <a:gd name="connsiteY8" fmla="*/ 268322 h 533703"/>
              <a:gd name="connsiteX9" fmla="*/ 416747 w 566315"/>
              <a:gd name="connsiteY9" fmla="*/ 268322 h 533703"/>
              <a:gd name="connsiteX10" fmla="*/ 416747 w 566315"/>
              <a:gd name="connsiteY10" fmla="*/ 249264 h 533703"/>
              <a:gd name="connsiteX11" fmla="*/ 455000 w 566315"/>
              <a:gd name="connsiteY11" fmla="*/ 249264 h 533703"/>
              <a:gd name="connsiteX12" fmla="*/ 471960 w 566315"/>
              <a:gd name="connsiteY12" fmla="*/ 232304 h 533703"/>
              <a:gd name="connsiteX13" fmla="*/ 455000 w 566315"/>
              <a:gd name="connsiteY13" fmla="*/ 215344 h 533703"/>
              <a:gd name="connsiteX14" fmla="*/ 416747 w 566315"/>
              <a:gd name="connsiteY14" fmla="*/ 215344 h 533703"/>
              <a:gd name="connsiteX15" fmla="*/ 416747 w 566315"/>
              <a:gd name="connsiteY15" fmla="*/ 190761 h 533703"/>
              <a:gd name="connsiteX16" fmla="*/ 455000 w 566315"/>
              <a:gd name="connsiteY16" fmla="*/ 190761 h 533703"/>
              <a:gd name="connsiteX17" fmla="*/ 471960 w 566315"/>
              <a:gd name="connsiteY17" fmla="*/ 173801 h 533703"/>
              <a:gd name="connsiteX18" fmla="*/ 455000 w 566315"/>
              <a:gd name="connsiteY18" fmla="*/ 156841 h 533703"/>
              <a:gd name="connsiteX19" fmla="*/ 399788 w 566315"/>
              <a:gd name="connsiteY19" fmla="*/ 156841 h 533703"/>
              <a:gd name="connsiteX20" fmla="*/ 399787 w 566315"/>
              <a:gd name="connsiteY20" fmla="*/ 156841 h 533703"/>
              <a:gd name="connsiteX21" fmla="*/ 264989 w 566315"/>
              <a:gd name="connsiteY21" fmla="*/ 156841 h 533703"/>
              <a:gd name="connsiteX22" fmla="*/ 248029 w 566315"/>
              <a:gd name="connsiteY22" fmla="*/ 173801 h 533703"/>
              <a:gd name="connsiteX23" fmla="*/ 248029 w 566315"/>
              <a:gd name="connsiteY23" fmla="*/ 283289 h 533703"/>
              <a:gd name="connsiteX24" fmla="*/ 264989 w 566315"/>
              <a:gd name="connsiteY24" fmla="*/ 300250 h 533703"/>
              <a:gd name="connsiteX25" fmla="*/ 281949 w 566315"/>
              <a:gd name="connsiteY25" fmla="*/ 283289 h 533703"/>
              <a:gd name="connsiteX26" fmla="*/ 281949 w 566315"/>
              <a:gd name="connsiteY26" fmla="*/ 225335 h 533703"/>
              <a:gd name="connsiteX27" fmla="*/ 332951 w 566315"/>
              <a:gd name="connsiteY27" fmla="*/ 292748 h 533703"/>
              <a:gd name="connsiteX28" fmla="*/ 342333 w 566315"/>
              <a:gd name="connsiteY28" fmla="*/ 298694 h 533703"/>
              <a:gd name="connsiteX29" fmla="*/ 343447 w 566315"/>
              <a:gd name="connsiteY29" fmla="*/ 299075 h 533703"/>
              <a:gd name="connsiteX30" fmla="*/ 344532 w 566315"/>
              <a:gd name="connsiteY30" fmla="*/ 299294 h 533703"/>
              <a:gd name="connsiteX31" fmla="*/ 349266 w 566315"/>
              <a:gd name="connsiteY31" fmla="*/ 300250 h 533703"/>
              <a:gd name="connsiteX32" fmla="*/ 366227 w 566315"/>
              <a:gd name="connsiteY32" fmla="*/ 283289 h 533703"/>
              <a:gd name="connsiteX33" fmla="*/ 366227 w 566315"/>
              <a:gd name="connsiteY33" fmla="*/ 173801 h 533703"/>
              <a:gd name="connsiteX34" fmla="*/ 349266 w 566315"/>
              <a:gd name="connsiteY34" fmla="*/ 156841 h 533703"/>
              <a:gd name="connsiteX35" fmla="*/ 332306 w 566315"/>
              <a:gd name="connsiteY35" fmla="*/ 173801 h 533703"/>
              <a:gd name="connsiteX36" fmla="*/ 332306 w 566315"/>
              <a:gd name="connsiteY36" fmla="*/ 235675 h 533703"/>
              <a:gd name="connsiteX37" fmla="*/ 284027 w 566315"/>
              <a:gd name="connsiteY37" fmla="*/ 171860 h 533703"/>
              <a:gd name="connsiteX38" fmla="*/ 281021 w 566315"/>
              <a:gd name="connsiteY38" fmla="*/ 169203 h 533703"/>
              <a:gd name="connsiteX39" fmla="*/ 264989 w 566315"/>
              <a:gd name="connsiteY39" fmla="*/ 156841 h 533703"/>
              <a:gd name="connsiteX40" fmla="*/ 214632 w 566315"/>
              <a:gd name="connsiteY40" fmla="*/ 156841 h 533703"/>
              <a:gd name="connsiteX41" fmla="*/ 197672 w 566315"/>
              <a:gd name="connsiteY41" fmla="*/ 173801 h 533703"/>
              <a:gd name="connsiteX42" fmla="*/ 197672 w 566315"/>
              <a:gd name="connsiteY42" fmla="*/ 283289 h 533703"/>
              <a:gd name="connsiteX43" fmla="*/ 214632 w 566315"/>
              <a:gd name="connsiteY43" fmla="*/ 300250 h 533703"/>
              <a:gd name="connsiteX44" fmla="*/ 231592 w 566315"/>
              <a:gd name="connsiteY44" fmla="*/ 283289 h 533703"/>
              <a:gd name="connsiteX45" fmla="*/ 231592 w 566315"/>
              <a:gd name="connsiteY45" fmla="*/ 173801 h 533703"/>
              <a:gd name="connsiteX46" fmla="*/ 214632 w 566315"/>
              <a:gd name="connsiteY46" fmla="*/ 156841 h 533703"/>
              <a:gd name="connsiteX47" fmla="*/ 117154 w 566315"/>
              <a:gd name="connsiteY47" fmla="*/ 156841 h 533703"/>
              <a:gd name="connsiteX48" fmla="*/ 100194 w 566315"/>
              <a:gd name="connsiteY48" fmla="*/ 173801 h 533703"/>
              <a:gd name="connsiteX49" fmla="*/ 100194 w 566315"/>
              <a:gd name="connsiteY49" fmla="*/ 283289 h 533703"/>
              <a:gd name="connsiteX50" fmla="*/ 100395 w 566315"/>
              <a:gd name="connsiteY50" fmla="*/ 284286 h 533703"/>
              <a:gd name="connsiteX51" fmla="*/ 100194 w 566315"/>
              <a:gd name="connsiteY51" fmla="*/ 285281 h 533703"/>
              <a:gd name="connsiteX52" fmla="*/ 117154 w 566315"/>
              <a:gd name="connsiteY52" fmla="*/ 302242 h 533703"/>
              <a:gd name="connsiteX53" fmla="*/ 170864 w 566315"/>
              <a:gd name="connsiteY53" fmla="*/ 302242 h 533703"/>
              <a:gd name="connsiteX54" fmla="*/ 187825 w 566315"/>
              <a:gd name="connsiteY54" fmla="*/ 285281 h 533703"/>
              <a:gd name="connsiteX55" fmla="*/ 170864 w 566315"/>
              <a:gd name="connsiteY55" fmla="*/ 268321 h 533703"/>
              <a:gd name="connsiteX56" fmla="*/ 134114 w 566315"/>
              <a:gd name="connsiteY56" fmla="*/ 268321 h 533703"/>
              <a:gd name="connsiteX57" fmla="*/ 134114 w 566315"/>
              <a:gd name="connsiteY57" fmla="*/ 173801 h 533703"/>
              <a:gd name="connsiteX58" fmla="*/ 117154 w 566315"/>
              <a:gd name="connsiteY58" fmla="*/ 156841 h 533703"/>
              <a:gd name="connsiteX59" fmla="*/ 281580 w 566315"/>
              <a:gd name="connsiteY59" fmla="*/ 81 h 533703"/>
              <a:gd name="connsiteX60" fmla="*/ 566196 w 566315"/>
              <a:gd name="connsiteY60" fmla="*/ 207831 h 533703"/>
              <a:gd name="connsiteX61" fmla="*/ 480255 w 566315"/>
              <a:gd name="connsiteY61" fmla="*/ 390712 h 533703"/>
              <a:gd name="connsiteX62" fmla="*/ 257731 w 566315"/>
              <a:gd name="connsiteY62" fmla="*/ 527267 h 533703"/>
              <a:gd name="connsiteX63" fmla="*/ 249978 w 566315"/>
              <a:gd name="connsiteY63" fmla="*/ 455830 h 533703"/>
              <a:gd name="connsiteX64" fmla="*/ 0 w 566315"/>
              <a:gd name="connsiteY64" fmla="*/ 228720 h 533703"/>
              <a:gd name="connsiteX65" fmla="*/ 281580 w 566315"/>
              <a:gd name="connsiteY65" fmla="*/ 81 h 533703"/>
              <a:gd name="connsiteX0" fmla="*/ 399787 w 566315"/>
              <a:gd name="connsiteY0" fmla="*/ 156841 h 533703"/>
              <a:gd name="connsiteX1" fmla="*/ 382827 w 566315"/>
              <a:gd name="connsiteY1" fmla="*/ 173801 h 533703"/>
              <a:gd name="connsiteX2" fmla="*/ 382827 w 566315"/>
              <a:gd name="connsiteY2" fmla="*/ 283289 h 533703"/>
              <a:gd name="connsiteX3" fmla="*/ 383028 w 566315"/>
              <a:gd name="connsiteY3" fmla="*/ 284286 h 533703"/>
              <a:gd name="connsiteX4" fmla="*/ 382827 w 566315"/>
              <a:gd name="connsiteY4" fmla="*/ 285282 h 533703"/>
              <a:gd name="connsiteX5" fmla="*/ 399787 w 566315"/>
              <a:gd name="connsiteY5" fmla="*/ 302242 h 533703"/>
              <a:gd name="connsiteX6" fmla="*/ 455000 w 566315"/>
              <a:gd name="connsiteY6" fmla="*/ 302242 h 533703"/>
              <a:gd name="connsiteX7" fmla="*/ 471960 w 566315"/>
              <a:gd name="connsiteY7" fmla="*/ 285282 h 533703"/>
              <a:gd name="connsiteX8" fmla="*/ 455000 w 566315"/>
              <a:gd name="connsiteY8" fmla="*/ 268322 h 533703"/>
              <a:gd name="connsiteX9" fmla="*/ 416747 w 566315"/>
              <a:gd name="connsiteY9" fmla="*/ 268322 h 533703"/>
              <a:gd name="connsiteX10" fmla="*/ 416747 w 566315"/>
              <a:gd name="connsiteY10" fmla="*/ 249264 h 533703"/>
              <a:gd name="connsiteX11" fmla="*/ 455000 w 566315"/>
              <a:gd name="connsiteY11" fmla="*/ 249264 h 533703"/>
              <a:gd name="connsiteX12" fmla="*/ 471960 w 566315"/>
              <a:gd name="connsiteY12" fmla="*/ 232304 h 533703"/>
              <a:gd name="connsiteX13" fmla="*/ 455000 w 566315"/>
              <a:gd name="connsiteY13" fmla="*/ 215344 h 533703"/>
              <a:gd name="connsiteX14" fmla="*/ 416747 w 566315"/>
              <a:gd name="connsiteY14" fmla="*/ 215344 h 533703"/>
              <a:gd name="connsiteX15" fmla="*/ 416747 w 566315"/>
              <a:gd name="connsiteY15" fmla="*/ 190761 h 533703"/>
              <a:gd name="connsiteX16" fmla="*/ 455000 w 566315"/>
              <a:gd name="connsiteY16" fmla="*/ 190761 h 533703"/>
              <a:gd name="connsiteX17" fmla="*/ 471960 w 566315"/>
              <a:gd name="connsiteY17" fmla="*/ 173801 h 533703"/>
              <a:gd name="connsiteX18" fmla="*/ 455000 w 566315"/>
              <a:gd name="connsiteY18" fmla="*/ 156841 h 533703"/>
              <a:gd name="connsiteX19" fmla="*/ 399788 w 566315"/>
              <a:gd name="connsiteY19" fmla="*/ 156841 h 533703"/>
              <a:gd name="connsiteX20" fmla="*/ 399787 w 566315"/>
              <a:gd name="connsiteY20" fmla="*/ 156841 h 533703"/>
              <a:gd name="connsiteX21" fmla="*/ 264989 w 566315"/>
              <a:gd name="connsiteY21" fmla="*/ 156841 h 533703"/>
              <a:gd name="connsiteX22" fmla="*/ 248029 w 566315"/>
              <a:gd name="connsiteY22" fmla="*/ 173801 h 533703"/>
              <a:gd name="connsiteX23" fmla="*/ 248029 w 566315"/>
              <a:gd name="connsiteY23" fmla="*/ 283289 h 533703"/>
              <a:gd name="connsiteX24" fmla="*/ 264989 w 566315"/>
              <a:gd name="connsiteY24" fmla="*/ 300250 h 533703"/>
              <a:gd name="connsiteX25" fmla="*/ 281949 w 566315"/>
              <a:gd name="connsiteY25" fmla="*/ 283289 h 533703"/>
              <a:gd name="connsiteX26" fmla="*/ 281949 w 566315"/>
              <a:gd name="connsiteY26" fmla="*/ 225335 h 533703"/>
              <a:gd name="connsiteX27" fmla="*/ 332951 w 566315"/>
              <a:gd name="connsiteY27" fmla="*/ 292748 h 533703"/>
              <a:gd name="connsiteX28" fmla="*/ 342333 w 566315"/>
              <a:gd name="connsiteY28" fmla="*/ 298694 h 533703"/>
              <a:gd name="connsiteX29" fmla="*/ 343447 w 566315"/>
              <a:gd name="connsiteY29" fmla="*/ 299075 h 533703"/>
              <a:gd name="connsiteX30" fmla="*/ 344532 w 566315"/>
              <a:gd name="connsiteY30" fmla="*/ 299294 h 533703"/>
              <a:gd name="connsiteX31" fmla="*/ 349266 w 566315"/>
              <a:gd name="connsiteY31" fmla="*/ 300250 h 533703"/>
              <a:gd name="connsiteX32" fmla="*/ 366227 w 566315"/>
              <a:gd name="connsiteY32" fmla="*/ 283289 h 533703"/>
              <a:gd name="connsiteX33" fmla="*/ 366227 w 566315"/>
              <a:gd name="connsiteY33" fmla="*/ 173801 h 533703"/>
              <a:gd name="connsiteX34" fmla="*/ 349266 w 566315"/>
              <a:gd name="connsiteY34" fmla="*/ 156841 h 533703"/>
              <a:gd name="connsiteX35" fmla="*/ 332306 w 566315"/>
              <a:gd name="connsiteY35" fmla="*/ 173801 h 533703"/>
              <a:gd name="connsiteX36" fmla="*/ 332306 w 566315"/>
              <a:gd name="connsiteY36" fmla="*/ 235675 h 533703"/>
              <a:gd name="connsiteX37" fmla="*/ 284027 w 566315"/>
              <a:gd name="connsiteY37" fmla="*/ 171860 h 533703"/>
              <a:gd name="connsiteX38" fmla="*/ 281021 w 566315"/>
              <a:gd name="connsiteY38" fmla="*/ 169203 h 533703"/>
              <a:gd name="connsiteX39" fmla="*/ 264989 w 566315"/>
              <a:gd name="connsiteY39" fmla="*/ 156841 h 533703"/>
              <a:gd name="connsiteX40" fmla="*/ 214632 w 566315"/>
              <a:gd name="connsiteY40" fmla="*/ 156841 h 533703"/>
              <a:gd name="connsiteX41" fmla="*/ 197672 w 566315"/>
              <a:gd name="connsiteY41" fmla="*/ 173801 h 533703"/>
              <a:gd name="connsiteX42" fmla="*/ 197672 w 566315"/>
              <a:gd name="connsiteY42" fmla="*/ 283289 h 533703"/>
              <a:gd name="connsiteX43" fmla="*/ 214632 w 566315"/>
              <a:gd name="connsiteY43" fmla="*/ 300250 h 533703"/>
              <a:gd name="connsiteX44" fmla="*/ 231592 w 566315"/>
              <a:gd name="connsiteY44" fmla="*/ 283289 h 533703"/>
              <a:gd name="connsiteX45" fmla="*/ 231592 w 566315"/>
              <a:gd name="connsiteY45" fmla="*/ 173801 h 533703"/>
              <a:gd name="connsiteX46" fmla="*/ 214632 w 566315"/>
              <a:gd name="connsiteY46" fmla="*/ 156841 h 533703"/>
              <a:gd name="connsiteX47" fmla="*/ 117154 w 566315"/>
              <a:gd name="connsiteY47" fmla="*/ 156841 h 533703"/>
              <a:gd name="connsiteX48" fmla="*/ 100194 w 566315"/>
              <a:gd name="connsiteY48" fmla="*/ 173801 h 533703"/>
              <a:gd name="connsiteX49" fmla="*/ 100194 w 566315"/>
              <a:gd name="connsiteY49" fmla="*/ 283289 h 533703"/>
              <a:gd name="connsiteX50" fmla="*/ 100395 w 566315"/>
              <a:gd name="connsiteY50" fmla="*/ 284286 h 533703"/>
              <a:gd name="connsiteX51" fmla="*/ 100194 w 566315"/>
              <a:gd name="connsiteY51" fmla="*/ 285281 h 533703"/>
              <a:gd name="connsiteX52" fmla="*/ 117154 w 566315"/>
              <a:gd name="connsiteY52" fmla="*/ 302242 h 533703"/>
              <a:gd name="connsiteX53" fmla="*/ 170864 w 566315"/>
              <a:gd name="connsiteY53" fmla="*/ 302242 h 533703"/>
              <a:gd name="connsiteX54" fmla="*/ 187825 w 566315"/>
              <a:gd name="connsiteY54" fmla="*/ 285281 h 533703"/>
              <a:gd name="connsiteX55" fmla="*/ 170864 w 566315"/>
              <a:gd name="connsiteY55" fmla="*/ 268321 h 533703"/>
              <a:gd name="connsiteX56" fmla="*/ 134114 w 566315"/>
              <a:gd name="connsiteY56" fmla="*/ 268321 h 533703"/>
              <a:gd name="connsiteX57" fmla="*/ 134114 w 566315"/>
              <a:gd name="connsiteY57" fmla="*/ 173801 h 533703"/>
              <a:gd name="connsiteX58" fmla="*/ 117154 w 566315"/>
              <a:gd name="connsiteY58" fmla="*/ 156841 h 533703"/>
              <a:gd name="connsiteX59" fmla="*/ 281580 w 566315"/>
              <a:gd name="connsiteY59" fmla="*/ 81 h 533703"/>
              <a:gd name="connsiteX60" fmla="*/ 566196 w 566315"/>
              <a:gd name="connsiteY60" fmla="*/ 207831 h 533703"/>
              <a:gd name="connsiteX61" fmla="*/ 480255 w 566315"/>
              <a:gd name="connsiteY61" fmla="*/ 390712 h 533703"/>
              <a:gd name="connsiteX62" fmla="*/ 257731 w 566315"/>
              <a:gd name="connsiteY62" fmla="*/ 527267 h 533703"/>
              <a:gd name="connsiteX63" fmla="*/ 249978 w 566315"/>
              <a:gd name="connsiteY63" fmla="*/ 455830 h 533703"/>
              <a:gd name="connsiteX64" fmla="*/ 0 w 566315"/>
              <a:gd name="connsiteY64" fmla="*/ 228720 h 533703"/>
              <a:gd name="connsiteX65" fmla="*/ 281580 w 566315"/>
              <a:gd name="connsiteY65" fmla="*/ 81 h 533703"/>
              <a:gd name="connsiteX0" fmla="*/ 399787 w 566315"/>
              <a:gd name="connsiteY0" fmla="*/ 156760 h 533622"/>
              <a:gd name="connsiteX1" fmla="*/ 382827 w 566315"/>
              <a:gd name="connsiteY1" fmla="*/ 173720 h 533622"/>
              <a:gd name="connsiteX2" fmla="*/ 382827 w 566315"/>
              <a:gd name="connsiteY2" fmla="*/ 283208 h 533622"/>
              <a:gd name="connsiteX3" fmla="*/ 383028 w 566315"/>
              <a:gd name="connsiteY3" fmla="*/ 284205 h 533622"/>
              <a:gd name="connsiteX4" fmla="*/ 382827 w 566315"/>
              <a:gd name="connsiteY4" fmla="*/ 285201 h 533622"/>
              <a:gd name="connsiteX5" fmla="*/ 399787 w 566315"/>
              <a:gd name="connsiteY5" fmla="*/ 302161 h 533622"/>
              <a:gd name="connsiteX6" fmla="*/ 455000 w 566315"/>
              <a:gd name="connsiteY6" fmla="*/ 302161 h 533622"/>
              <a:gd name="connsiteX7" fmla="*/ 471960 w 566315"/>
              <a:gd name="connsiteY7" fmla="*/ 285201 h 533622"/>
              <a:gd name="connsiteX8" fmla="*/ 455000 w 566315"/>
              <a:gd name="connsiteY8" fmla="*/ 268241 h 533622"/>
              <a:gd name="connsiteX9" fmla="*/ 416747 w 566315"/>
              <a:gd name="connsiteY9" fmla="*/ 268241 h 533622"/>
              <a:gd name="connsiteX10" fmla="*/ 416747 w 566315"/>
              <a:gd name="connsiteY10" fmla="*/ 249183 h 533622"/>
              <a:gd name="connsiteX11" fmla="*/ 455000 w 566315"/>
              <a:gd name="connsiteY11" fmla="*/ 249183 h 533622"/>
              <a:gd name="connsiteX12" fmla="*/ 471960 w 566315"/>
              <a:gd name="connsiteY12" fmla="*/ 232223 h 533622"/>
              <a:gd name="connsiteX13" fmla="*/ 455000 w 566315"/>
              <a:gd name="connsiteY13" fmla="*/ 215263 h 533622"/>
              <a:gd name="connsiteX14" fmla="*/ 416747 w 566315"/>
              <a:gd name="connsiteY14" fmla="*/ 215263 h 533622"/>
              <a:gd name="connsiteX15" fmla="*/ 416747 w 566315"/>
              <a:gd name="connsiteY15" fmla="*/ 190680 h 533622"/>
              <a:gd name="connsiteX16" fmla="*/ 455000 w 566315"/>
              <a:gd name="connsiteY16" fmla="*/ 190680 h 533622"/>
              <a:gd name="connsiteX17" fmla="*/ 471960 w 566315"/>
              <a:gd name="connsiteY17" fmla="*/ 173720 h 533622"/>
              <a:gd name="connsiteX18" fmla="*/ 455000 w 566315"/>
              <a:gd name="connsiteY18" fmla="*/ 156760 h 533622"/>
              <a:gd name="connsiteX19" fmla="*/ 399788 w 566315"/>
              <a:gd name="connsiteY19" fmla="*/ 156760 h 533622"/>
              <a:gd name="connsiteX20" fmla="*/ 399787 w 566315"/>
              <a:gd name="connsiteY20" fmla="*/ 156760 h 533622"/>
              <a:gd name="connsiteX21" fmla="*/ 264989 w 566315"/>
              <a:gd name="connsiteY21" fmla="*/ 156760 h 533622"/>
              <a:gd name="connsiteX22" fmla="*/ 248029 w 566315"/>
              <a:gd name="connsiteY22" fmla="*/ 173720 h 533622"/>
              <a:gd name="connsiteX23" fmla="*/ 248029 w 566315"/>
              <a:gd name="connsiteY23" fmla="*/ 283208 h 533622"/>
              <a:gd name="connsiteX24" fmla="*/ 264989 w 566315"/>
              <a:gd name="connsiteY24" fmla="*/ 300169 h 533622"/>
              <a:gd name="connsiteX25" fmla="*/ 281949 w 566315"/>
              <a:gd name="connsiteY25" fmla="*/ 283208 h 533622"/>
              <a:gd name="connsiteX26" fmla="*/ 281949 w 566315"/>
              <a:gd name="connsiteY26" fmla="*/ 225254 h 533622"/>
              <a:gd name="connsiteX27" fmla="*/ 332951 w 566315"/>
              <a:gd name="connsiteY27" fmla="*/ 292667 h 533622"/>
              <a:gd name="connsiteX28" fmla="*/ 342333 w 566315"/>
              <a:gd name="connsiteY28" fmla="*/ 298613 h 533622"/>
              <a:gd name="connsiteX29" fmla="*/ 343447 w 566315"/>
              <a:gd name="connsiteY29" fmla="*/ 298994 h 533622"/>
              <a:gd name="connsiteX30" fmla="*/ 344532 w 566315"/>
              <a:gd name="connsiteY30" fmla="*/ 299213 h 533622"/>
              <a:gd name="connsiteX31" fmla="*/ 349266 w 566315"/>
              <a:gd name="connsiteY31" fmla="*/ 300169 h 533622"/>
              <a:gd name="connsiteX32" fmla="*/ 366227 w 566315"/>
              <a:gd name="connsiteY32" fmla="*/ 283208 h 533622"/>
              <a:gd name="connsiteX33" fmla="*/ 366227 w 566315"/>
              <a:gd name="connsiteY33" fmla="*/ 173720 h 533622"/>
              <a:gd name="connsiteX34" fmla="*/ 349266 w 566315"/>
              <a:gd name="connsiteY34" fmla="*/ 156760 h 533622"/>
              <a:gd name="connsiteX35" fmla="*/ 332306 w 566315"/>
              <a:gd name="connsiteY35" fmla="*/ 173720 h 533622"/>
              <a:gd name="connsiteX36" fmla="*/ 332306 w 566315"/>
              <a:gd name="connsiteY36" fmla="*/ 235594 h 533622"/>
              <a:gd name="connsiteX37" fmla="*/ 284027 w 566315"/>
              <a:gd name="connsiteY37" fmla="*/ 171779 h 533622"/>
              <a:gd name="connsiteX38" fmla="*/ 281021 w 566315"/>
              <a:gd name="connsiteY38" fmla="*/ 169122 h 533622"/>
              <a:gd name="connsiteX39" fmla="*/ 264989 w 566315"/>
              <a:gd name="connsiteY39" fmla="*/ 156760 h 533622"/>
              <a:gd name="connsiteX40" fmla="*/ 214632 w 566315"/>
              <a:gd name="connsiteY40" fmla="*/ 156760 h 533622"/>
              <a:gd name="connsiteX41" fmla="*/ 197672 w 566315"/>
              <a:gd name="connsiteY41" fmla="*/ 173720 h 533622"/>
              <a:gd name="connsiteX42" fmla="*/ 197672 w 566315"/>
              <a:gd name="connsiteY42" fmla="*/ 283208 h 533622"/>
              <a:gd name="connsiteX43" fmla="*/ 214632 w 566315"/>
              <a:gd name="connsiteY43" fmla="*/ 300169 h 533622"/>
              <a:gd name="connsiteX44" fmla="*/ 231592 w 566315"/>
              <a:gd name="connsiteY44" fmla="*/ 283208 h 533622"/>
              <a:gd name="connsiteX45" fmla="*/ 231592 w 566315"/>
              <a:gd name="connsiteY45" fmla="*/ 173720 h 533622"/>
              <a:gd name="connsiteX46" fmla="*/ 214632 w 566315"/>
              <a:gd name="connsiteY46" fmla="*/ 156760 h 533622"/>
              <a:gd name="connsiteX47" fmla="*/ 117154 w 566315"/>
              <a:gd name="connsiteY47" fmla="*/ 156760 h 533622"/>
              <a:gd name="connsiteX48" fmla="*/ 100194 w 566315"/>
              <a:gd name="connsiteY48" fmla="*/ 173720 h 533622"/>
              <a:gd name="connsiteX49" fmla="*/ 100194 w 566315"/>
              <a:gd name="connsiteY49" fmla="*/ 283208 h 533622"/>
              <a:gd name="connsiteX50" fmla="*/ 100395 w 566315"/>
              <a:gd name="connsiteY50" fmla="*/ 284205 h 533622"/>
              <a:gd name="connsiteX51" fmla="*/ 100194 w 566315"/>
              <a:gd name="connsiteY51" fmla="*/ 285200 h 533622"/>
              <a:gd name="connsiteX52" fmla="*/ 117154 w 566315"/>
              <a:gd name="connsiteY52" fmla="*/ 302161 h 533622"/>
              <a:gd name="connsiteX53" fmla="*/ 170864 w 566315"/>
              <a:gd name="connsiteY53" fmla="*/ 302161 h 533622"/>
              <a:gd name="connsiteX54" fmla="*/ 187825 w 566315"/>
              <a:gd name="connsiteY54" fmla="*/ 285200 h 533622"/>
              <a:gd name="connsiteX55" fmla="*/ 170864 w 566315"/>
              <a:gd name="connsiteY55" fmla="*/ 268240 h 533622"/>
              <a:gd name="connsiteX56" fmla="*/ 134114 w 566315"/>
              <a:gd name="connsiteY56" fmla="*/ 268240 h 533622"/>
              <a:gd name="connsiteX57" fmla="*/ 134114 w 566315"/>
              <a:gd name="connsiteY57" fmla="*/ 173720 h 533622"/>
              <a:gd name="connsiteX58" fmla="*/ 117154 w 566315"/>
              <a:gd name="connsiteY58" fmla="*/ 156760 h 533622"/>
              <a:gd name="connsiteX59" fmla="*/ 281580 w 566315"/>
              <a:gd name="connsiteY59" fmla="*/ 0 h 533622"/>
              <a:gd name="connsiteX60" fmla="*/ 566196 w 566315"/>
              <a:gd name="connsiteY60" fmla="*/ 207750 h 533622"/>
              <a:gd name="connsiteX61" fmla="*/ 480255 w 566315"/>
              <a:gd name="connsiteY61" fmla="*/ 390631 h 533622"/>
              <a:gd name="connsiteX62" fmla="*/ 257731 w 566315"/>
              <a:gd name="connsiteY62" fmla="*/ 527186 h 533622"/>
              <a:gd name="connsiteX63" fmla="*/ 249978 w 566315"/>
              <a:gd name="connsiteY63" fmla="*/ 455749 h 533622"/>
              <a:gd name="connsiteX64" fmla="*/ 0 w 566315"/>
              <a:gd name="connsiteY64" fmla="*/ 228639 h 533622"/>
              <a:gd name="connsiteX65" fmla="*/ 281580 w 566315"/>
              <a:gd name="connsiteY65" fmla="*/ 0 h 53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66315" h="533622">
                <a:moveTo>
                  <a:pt x="399787" y="156760"/>
                </a:moveTo>
                <a:cubicBezTo>
                  <a:pt x="390420" y="156760"/>
                  <a:pt x="382827" y="164353"/>
                  <a:pt x="382827" y="173720"/>
                </a:cubicBezTo>
                <a:lnTo>
                  <a:pt x="382827" y="283208"/>
                </a:lnTo>
                <a:cubicBezTo>
                  <a:pt x="382827" y="283546"/>
                  <a:pt x="382837" y="283882"/>
                  <a:pt x="383028" y="284205"/>
                </a:cubicBezTo>
                <a:lnTo>
                  <a:pt x="382827" y="285201"/>
                </a:lnTo>
                <a:cubicBezTo>
                  <a:pt x="382827" y="294568"/>
                  <a:pt x="390420" y="302161"/>
                  <a:pt x="399787" y="302161"/>
                </a:cubicBezTo>
                <a:lnTo>
                  <a:pt x="455000" y="302161"/>
                </a:lnTo>
                <a:cubicBezTo>
                  <a:pt x="464367" y="302161"/>
                  <a:pt x="471960" y="294568"/>
                  <a:pt x="471960" y="285201"/>
                </a:cubicBezTo>
                <a:cubicBezTo>
                  <a:pt x="471960" y="275834"/>
                  <a:pt x="464367" y="268241"/>
                  <a:pt x="455000" y="268241"/>
                </a:cubicBezTo>
                <a:lnTo>
                  <a:pt x="416747" y="268241"/>
                </a:lnTo>
                <a:lnTo>
                  <a:pt x="416747" y="249183"/>
                </a:lnTo>
                <a:lnTo>
                  <a:pt x="455000" y="249183"/>
                </a:lnTo>
                <a:cubicBezTo>
                  <a:pt x="464367" y="249183"/>
                  <a:pt x="471960" y="241590"/>
                  <a:pt x="471960" y="232223"/>
                </a:cubicBezTo>
                <a:cubicBezTo>
                  <a:pt x="471960" y="222856"/>
                  <a:pt x="464367" y="215263"/>
                  <a:pt x="455000" y="215263"/>
                </a:cubicBezTo>
                <a:lnTo>
                  <a:pt x="416747" y="215263"/>
                </a:lnTo>
                <a:lnTo>
                  <a:pt x="416747" y="190680"/>
                </a:lnTo>
                <a:lnTo>
                  <a:pt x="455000" y="190680"/>
                </a:lnTo>
                <a:cubicBezTo>
                  <a:pt x="464367" y="190680"/>
                  <a:pt x="471960" y="183087"/>
                  <a:pt x="471960" y="173720"/>
                </a:cubicBezTo>
                <a:cubicBezTo>
                  <a:pt x="471960" y="164353"/>
                  <a:pt x="464367" y="156760"/>
                  <a:pt x="455000" y="156760"/>
                </a:cubicBezTo>
                <a:lnTo>
                  <a:pt x="399788" y="156760"/>
                </a:lnTo>
                <a:lnTo>
                  <a:pt x="399787" y="156760"/>
                </a:lnTo>
                <a:close/>
                <a:moveTo>
                  <a:pt x="264989" y="156760"/>
                </a:moveTo>
                <a:cubicBezTo>
                  <a:pt x="255622" y="156760"/>
                  <a:pt x="248029" y="164353"/>
                  <a:pt x="248029" y="173720"/>
                </a:cubicBezTo>
                <a:lnTo>
                  <a:pt x="248029" y="283208"/>
                </a:lnTo>
                <a:cubicBezTo>
                  <a:pt x="248029" y="292575"/>
                  <a:pt x="255622" y="300169"/>
                  <a:pt x="264989" y="300169"/>
                </a:cubicBezTo>
                <a:cubicBezTo>
                  <a:pt x="274356" y="300169"/>
                  <a:pt x="281949" y="292575"/>
                  <a:pt x="281949" y="283208"/>
                </a:cubicBezTo>
                <a:lnTo>
                  <a:pt x="281949" y="225254"/>
                </a:lnTo>
                <a:lnTo>
                  <a:pt x="332951" y="292667"/>
                </a:lnTo>
                <a:cubicBezTo>
                  <a:pt x="335361" y="295853"/>
                  <a:pt x="338678" y="297948"/>
                  <a:pt x="342333" y="298613"/>
                </a:cubicBezTo>
                <a:cubicBezTo>
                  <a:pt x="342662" y="298840"/>
                  <a:pt x="343027" y="298989"/>
                  <a:pt x="343447" y="298994"/>
                </a:cubicBezTo>
                <a:cubicBezTo>
                  <a:pt x="343789" y="299184"/>
                  <a:pt x="344156" y="299239"/>
                  <a:pt x="344532" y="299213"/>
                </a:cubicBezTo>
                <a:lnTo>
                  <a:pt x="349266" y="300169"/>
                </a:lnTo>
                <a:cubicBezTo>
                  <a:pt x="358633" y="300169"/>
                  <a:pt x="366227" y="292575"/>
                  <a:pt x="366227" y="283208"/>
                </a:cubicBezTo>
                <a:lnTo>
                  <a:pt x="366227" y="173720"/>
                </a:lnTo>
                <a:cubicBezTo>
                  <a:pt x="366227" y="164353"/>
                  <a:pt x="358633" y="156760"/>
                  <a:pt x="349266" y="156760"/>
                </a:cubicBezTo>
                <a:cubicBezTo>
                  <a:pt x="339900" y="156760"/>
                  <a:pt x="332306" y="164353"/>
                  <a:pt x="332306" y="173720"/>
                </a:cubicBezTo>
                <a:lnTo>
                  <a:pt x="332306" y="235594"/>
                </a:lnTo>
                <a:lnTo>
                  <a:pt x="284027" y="171779"/>
                </a:lnTo>
                <a:cubicBezTo>
                  <a:pt x="283194" y="170678"/>
                  <a:pt x="282252" y="169706"/>
                  <a:pt x="281021" y="169122"/>
                </a:cubicBezTo>
                <a:cubicBezTo>
                  <a:pt x="279266" y="161951"/>
                  <a:pt x="272734" y="156760"/>
                  <a:pt x="264989" y="156760"/>
                </a:cubicBezTo>
                <a:close/>
                <a:moveTo>
                  <a:pt x="214632" y="156760"/>
                </a:moveTo>
                <a:cubicBezTo>
                  <a:pt x="205265" y="156760"/>
                  <a:pt x="197672" y="164353"/>
                  <a:pt x="197672" y="173720"/>
                </a:cubicBezTo>
                <a:lnTo>
                  <a:pt x="197672" y="283208"/>
                </a:lnTo>
                <a:cubicBezTo>
                  <a:pt x="197672" y="292575"/>
                  <a:pt x="205265" y="300169"/>
                  <a:pt x="214632" y="300169"/>
                </a:cubicBezTo>
                <a:cubicBezTo>
                  <a:pt x="223999" y="300169"/>
                  <a:pt x="231592" y="292575"/>
                  <a:pt x="231592" y="283208"/>
                </a:cubicBezTo>
                <a:lnTo>
                  <a:pt x="231592" y="173720"/>
                </a:lnTo>
                <a:cubicBezTo>
                  <a:pt x="231592" y="164353"/>
                  <a:pt x="223999" y="156760"/>
                  <a:pt x="214632" y="156760"/>
                </a:cubicBezTo>
                <a:close/>
                <a:moveTo>
                  <a:pt x="117154" y="156760"/>
                </a:moveTo>
                <a:cubicBezTo>
                  <a:pt x="107787" y="156760"/>
                  <a:pt x="100194" y="164353"/>
                  <a:pt x="100194" y="173720"/>
                </a:cubicBezTo>
                <a:lnTo>
                  <a:pt x="100194" y="283208"/>
                </a:lnTo>
                <a:cubicBezTo>
                  <a:pt x="100194" y="283546"/>
                  <a:pt x="100204" y="283882"/>
                  <a:pt x="100395" y="284205"/>
                </a:cubicBezTo>
                <a:lnTo>
                  <a:pt x="100194" y="285200"/>
                </a:lnTo>
                <a:cubicBezTo>
                  <a:pt x="100194" y="294567"/>
                  <a:pt x="107787" y="302161"/>
                  <a:pt x="117154" y="302161"/>
                </a:cubicBezTo>
                <a:lnTo>
                  <a:pt x="170864" y="302161"/>
                </a:lnTo>
                <a:cubicBezTo>
                  <a:pt x="180231" y="302161"/>
                  <a:pt x="187825" y="294567"/>
                  <a:pt x="187825" y="285200"/>
                </a:cubicBezTo>
                <a:cubicBezTo>
                  <a:pt x="187825" y="275834"/>
                  <a:pt x="180231" y="268240"/>
                  <a:pt x="170864" y="268240"/>
                </a:cubicBezTo>
                <a:lnTo>
                  <a:pt x="134114" y="268240"/>
                </a:lnTo>
                <a:lnTo>
                  <a:pt x="134114" y="173720"/>
                </a:lnTo>
                <a:cubicBezTo>
                  <a:pt x="134114" y="164353"/>
                  <a:pt x="126521" y="156760"/>
                  <a:pt x="117154" y="156760"/>
                </a:cubicBezTo>
                <a:close/>
                <a:moveTo>
                  <a:pt x="281580" y="0"/>
                </a:moveTo>
                <a:cubicBezTo>
                  <a:pt x="436152" y="601"/>
                  <a:pt x="561043" y="105819"/>
                  <a:pt x="566196" y="207750"/>
                </a:cubicBezTo>
                <a:cubicBezTo>
                  <a:pt x="568695" y="310611"/>
                  <a:pt x="531666" y="337392"/>
                  <a:pt x="480255" y="390631"/>
                </a:cubicBezTo>
                <a:cubicBezTo>
                  <a:pt x="412554" y="454576"/>
                  <a:pt x="256704" y="560853"/>
                  <a:pt x="257731" y="527186"/>
                </a:cubicBezTo>
                <a:cubicBezTo>
                  <a:pt x="258231" y="506785"/>
                  <a:pt x="277512" y="463818"/>
                  <a:pt x="249978" y="455749"/>
                </a:cubicBezTo>
                <a:cubicBezTo>
                  <a:pt x="109337" y="443096"/>
                  <a:pt x="0" y="346236"/>
                  <a:pt x="0" y="228639"/>
                </a:cubicBezTo>
                <a:cubicBezTo>
                  <a:pt x="0" y="102366"/>
                  <a:pt x="126068" y="0"/>
                  <a:pt x="2815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6" name="Rounded Rectangle 5">
            <a:extLst>
              <a:ext uri="{FF2B5EF4-FFF2-40B4-BE49-F238E27FC236}">
                <a16:creationId xmlns="" xmlns:a16="http://schemas.microsoft.com/office/drawing/2014/main" id="{DC87DC00-92AD-49D7-8EAA-F2775DE6D90C}"/>
              </a:ext>
            </a:extLst>
          </p:cNvPr>
          <p:cNvSpPr>
            <a:spLocks noChangeAspect="1"/>
          </p:cNvSpPr>
          <p:nvPr/>
        </p:nvSpPr>
        <p:spPr>
          <a:xfrm>
            <a:off x="8942403" y="5140886"/>
            <a:ext cx="314168" cy="314133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330865" y="1988701"/>
                </a:moveTo>
                <a:lnTo>
                  <a:pt x="330865" y="3294924"/>
                </a:lnTo>
                <a:cubicBezTo>
                  <a:pt x="330865" y="3484431"/>
                  <a:pt x="484490" y="3638056"/>
                  <a:pt x="673997" y="3638056"/>
                </a:cubicBezTo>
                <a:lnTo>
                  <a:pt x="3286444" y="3638056"/>
                </a:lnTo>
                <a:cubicBezTo>
                  <a:pt x="3475951" y="3638056"/>
                  <a:pt x="3629576" y="3484431"/>
                  <a:pt x="3629576" y="3294924"/>
                </a:cubicBezTo>
                <a:lnTo>
                  <a:pt x="3629576" y="1988701"/>
                </a:lnTo>
                <a:lnTo>
                  <a:pt x="3007776" y="1988701"/>
                </a:lnTo>
                <a:cubicBezTo>
                  <a:pt x="3003504" y="2552442"/>
                  <a:pt x="2545062" y="3007995"/>
                  <a:pt x="1980221" y="3007995"/>
                </a:cubicBezTo>
                <a:cubicBezTo>
                  <a:pt x="1415380" y="3007995"/>
                  <a:pt x="956938" y="2552442"/>
                  <a:pt x="952666" y="1988701"/>
                </a:cubicBezTo>
                <a:close/>
                <a:moveTo>
                  <a:pt x="1980221" y="1247520"/>
                </a:moveTo>
                <a:cubicBezTo>
                  <a:pt x="1575683" y="1247520"/>
                  <a:pt x="1247740" y="1575463"/>
                  <a:pt x="1247740" y="1980001"/>
                </a:cubicBezTo>
                <a:cubicBezTo>
                  <a:pt x="1247740" y="2384539"/>
                  <a:pt x="1575683" y="2712482"/>
                  <a:pt x="1980221" y="2712482"/>
                </a:cubicBezTo>
                <a:cubicBezTo>
                  <a:pt x="2384759" y="2712482"/>
                  <a:pt x="2712702" y="2384539"/>
                  <a:pt x="2712702" y="1980001"/>
                </a:cubicBezTo>
                <a:cubicBezTo>
                  <a:pt x="2712702" y="1575463"/>
                  <a:pt x="2384759" y="1247520"/>
                  <a:pt x="1980221" y="1247520"/>
                </a:cubicBezTo>
                <a:close/>
                <a:moveTo>
                  <a:pt x="3164915" y="346755"/>
                </a:moveTo>
                <a:cubicBezTo>
                  <a:pt x="3096058" y="346755"/>
                  <a:pt x="3040238" y="402575"/>
                  <a:pt x="3040238" y="471432"/>
                </a:cubicBezTo>
                <a:lnTo>
                  <a:pt x="3040238" y="733595"/>
                </a:lnTo>
                <a:cubicBezTo>
                  <a:pt x="3040238" y="802452"/>
                  <a:pt x="3096058" y="858272"/>
                  <a:pt x="3164915" y="858272"/>
                </a:cubicBezTo>
                <a:lnTo>
                  <a:pt x="3427135" y="858272"/>
                </a:lnTo>
                <a:cubicBezTo>
                  <a:pt x="3495992" y="858272"/>
                  <a:pt x="3551812" y="802452"/>
                  <a:pt x="3551812" y="733595"/>
                </a:cubicBezTo>
                <a:lnTo>
                  <a:pt x="3551812" y="471432"/>
                </a:lnTo>
                <a:cubicBezTo>
                  <a:pt x="3551812" y="402575"/>
                  <a:pt x="3495992" y="346755"/>
                  <a:pt x="3427135" y="34675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7" name="Rounded Rectangle 3">
            <a:extLst>
              <a:ext uri="{FF2B5EF4-FFF2-40B4-BE49-F238E27FC236}">
                <a16:creationId xmlns="" xmlns:a16="http://schemas.microsoft.com/office/drawing/2014/main" id="{499F2C02-A73D-4F69-AF80-FE64BFF560F5}"/>
              </a:ext>
            </a:extLst>
          </p:cNvPr>
          <p:cNvSpPr/>
          <p:nvPr/>
        </p:nvSpPr>
        <p:spPr>
          <a:xfrm>
            <a:off x="6457379" y="2003294"/>
            <a:ext cx="314203" cy="302811"/>
          </a:xfrm>
          <a:custGeom>
            <a:avLst/>
            <a:gdLst/>
            <a:ahLst/>
            <a:cxnLst/>
            <a:rect l="l" t="t" r="r" b="b"/>
            <a:pathLst>
              <a:path w="3960000" h="3816424">
                <a:moveTo>
                  <a:pt x="1632916" y="1505594"/>
                </a:moveTo>
                <a:lnTo>
                  <a:pt x="2327086" y="1908213"/>
                </a:lnTo>
                <a:lnTo>
                  <a:pt x="1632916" y="2310831"/>
                </a:lnTo>
                <a:close/>
                <a:moveTo>
                  <a:pt x="1098809" y="972108"/>
                </a:moveTo>
                <a:cubicBezTo>
                  <a:pt x="829868" y="972108"/>
                  <a:pt x="611848" y="1190128"/>
                  <a:pt x="611848" y="1459069"/>
                </a:cubicBezTo>
                <a:lnTo>
                  <a:pt x="611848" y="2357355"/>
                </a:lnTo>
                <a:cubicBezTo>
                  <a:pt x="611848" y="2626296"/>
                  <a:pt x="829868" y="2844316"/>
                  <a:pt x="1098809" y="2844316"/>
                </a:cubicBezTo>
                <a:lnTo>
                  <a:pt x="2861191" y="2844316"/>
                </a:lnTo>
                <a:cubicBezTo>
                  <a:pt x="3130132" y="2844316"/>
                  <a:pt x="3348152" y="2626296"/>
                  <a:pt x="3348152" y="2357355"/>
                </a:cubicBezTo>
                <a:lnTo>
                  <a:pt x="3348152" y="1459069"/>
                </a:lnTo>
                <a:cubicBezTo>
                  <a:pt x="3348152" y="1190128"/>
                  <a:pt x="3130132" y="972108"/>
                  <a:pt x="2861191" y="972108"/>
                </a:cubicBezTo>
                <a:close/>
                <a:moveTo>
                  <a:pt x="747408" y="0"/>
                </a:moveTo>
                <a:lnTo>
                  <a:pt x="3212592" y="0"/>
                </a:lnTo>
                <a:cubicBezTo>
                  <a:pt x="3625374" y="0"/>
                  <a:pt x="3960000" y="334626"/>
                  <a:pt x="3960000" y="747408"/>
                </a:cubicBezTo>
                <a:lnTo>
                  <a:pt x="3960000" y="3069016"/>
                </a:lnTo>
                <a:cubicBezTo>
                  <a:pt x="3960000" y="3481798"/>
                  <a:pt x="3625374" y="3816424"/>
                  <a:pt x="3212592" y="3816424"/>
                </a:cubicBezTo>
                <a:lnTo>
                  <a:pt x="747408" y="3816424"/>
                </a:lnTo>
                <a:cubicBezTo>
                  <a:pt x="334626" y="3816424"/>
                  <a:pt x="0" y="3481798"/>
                  <a:pt x="0" y="3069016"/>
                </a:cubicBezTo>
                <a:lnTo>
                  <a:pt x="0" y="747408"/>
                </a:lnTo>
                <a:cubicBezTo>
                  <a:pt x="0" y="334626"/>
                  <a:pt x="334626" y="0"/>
                  <a:pt x="7474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8" name="Rectangle 1">
            <a:extLst>
              <a:ext uri="{FF2B5EF4-FFF2-40B4-BE49-F238E27FC236}">
                <a16:creationId xmlns="" xmlns:a16="http://schemas.microsoft.com/office/drawing/2014/main" id="{D3FF5E47-5E30-4995-8150-AA20DDDC0CA5}"/>
              </a:ext>
            </a:extLst>
          </p:cNvPr>
          <p:cNvSpPr>
            <a:spLocks noChangeAspect="1"/>
          </p:cNvSpPr>
          <p:nvPr/>
        </p:nvSpPr>
        <p:spPr>
          <a:xfrm>
            <a:off x="9388304" y="633918"/>
            <a:ext cx="314168" cy="245622"/>
          </a:xfrm>
          <a:custGeom>
            <a:avLst/>
            <a:gdLst/>
            <a:ahLst/>
            <a:cxnLst/>
            <a:rect l="l" t="t" r="r" b="b"/>
            <a:pathLst>
              <a:path w="3960440" h="3096344">
                <a:moveTo>
                  <a:pt x="2420728" y="924699"/>
                </a:moveTo>
                <a:lnTo>
                  <a:pt x="3404007" y="2376264"/>
                </a:lnTo>
                <a:lnTo>
                  <a:pt x="2464506" y="2376264"/>
                </a:lnTo>
                <a:lnTo>
                  <a:pt x="1437447" y="2376264"/>
                </a:lnTo>
                <a:lnTo>
                  <a:pt x="690242" y="2376264"/>
                </a:lnTo>
                <a:lnTo>
                  <a:pt x="1577375" y="1374065"/>
                </a:lnTo>
                <a:lnTo>
                  <a:pt x="1882688" y="1718980"/>
                </a:lnTo>
                <a:close/>
                <a:moveTo>
                  <a:pt x="1093974" y="613224"/>
                </a:moveTo>
                <a:cubicBezTo>
                  <a:pt x="1292819" y="613224"/>
                  <a:pt x="1454014" y="774419"/>
                  <a:pt x="1454014" y="973264"/>
                </a:cubicBezTo>
                <a:cubicBezTo>
                  <a:pt x="1454014" y="1172109"/>
                  <a:pt x="1292819" y="1333304"/>
                  <a:pt x="1093974" y="1333304"/>
                </a:cubicBezTo>
                <a:cubicBezTo>
                  <a:pt x="895129" y="1333304"/>
                  <a:pt x="733934" y="1172109"/>
                  <a:pt x="733934" y="973264"/>
                </a:cubicBezTo>
                <a:cubicBezTo>
                  <a:pt x="733934" y="774419"/>
                  <a:pt x="895129" y="613224"/>
                  <a:pt x="1093974" y="613224"/>
                </a:cubicBezTo>
                <a:close/>
                <a:moveTo>
                  <a:pt x="396044" y="396044"/>
                </a:moveTo>
                <a:lnTo>
                  <a:pt x="396044" y="2700300"/>
                </a:lnTo>
                <a:lnTo>
                  <a:pt x="3564396" y="2700300"/>
                </a:lnTo>
                <a:lnTo>
                  <a:pt x="3564396" y="396044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9" name="Rounded Rectangle 7">
            <a:extLst>
              <a:ext uri="{FF2B5EF4-FFF2-40B4-BE49-F238E27FC236}">
                <a16:creationId xmlns="" xmlns:a16="http://schemas.microsoft.com/office/drawing/2014/main" id="{0FC19649-34A5-46DD-BAEA-5C0EEF64B5A1}"/>
              </a:ext>
            </a:extLst>
          </p:cNvPr>
          <p:cNvSpPr>
            <a:spLocks noChangeAspect="1"/>
          </p:cNvSpPr>
          <p:nvPr/>
        </p:nvSpPr>
        <p:spPr>
          <a:xfrm>
            <a:off x="8372328" y="711009"/>
            <a:ext cx="314168" cy="314133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64687" y="782779"/>
                </a:moveTo>
                <a:cubicBezTo>
                  <a:pt x="2512183" y="782779"/>
                  <a:pt x="2307488" y="987475"/>
                  <a:pt x="2307487" y="1239980"/>
                </a:cubicBezTo>
                <a:cubicBezTo>
                  <a:pt x="2307487" y="1241985"/>
                  <a:pt x="2307500" y="1243987"/>
                  <a:pt x="2308092" y="1245978"/>
                </a:cubicBezTo>
                <a:lnTo>
                  <a:pt x="1570677" y="1632536"/>
                </a:lnTo>
                <a:cubicBezTo>
                  <a:pt x="1488749" y="1552118"/>
                  <a:pt x="1376387" y="1502860"/>
                  <a:pt x="1252520" y="1502859"/>
                </a:cubicBezTo>
                <a:cubicBezTo>
                  <a:pt x="1000014" y="1502859"/>
                  <a:pt x="795319" y="1707555"/>
                  <a:pt x="795319" y="1960060"/>
                </a:cubicBezTo>
                <a:cubicBezTo>
                  <a:pt x="795319" y="2212565"/>
                  <a:pt x="1000014" y="2417260"/>
                  <a:pt x="1252520" y="2417260"/>
                </a:cubicBezTo>
                <a:cubicBezTo>
                  <a:pt x="1361432" y="2417260"/>
                  <a:pt x="1461449" y="2379178"/>
                  <a:pt x="1538674" y="2313987"/>
                </a:cubicBezTo>
                <a:lnTo>
                  <a:pt x="2308734" y="2717656"/>
                </a:lnTo>
                <a:cubicBezTo>
                  <a:pt x="2314220" y="2964461"/>
                  <a:pt x="2516327" y="3162492"/>
                  <a:pt x="2764688" y="3162492"/>
                </a:cubicBezTo>
                <a:cubicBezTo>
                  <a:pt x="3017192" y="3162492"/>
                  <a:pt x="3221888" y="2957797"/>
                  <a:pt x="3221887" y="2705292"/>
                </a:cubicBezTo>
                <a:cubicBezTo>
                  <a:pt x="3221887" y="2452786"/>
                  <a:pt x="3017192" y="2248092"/>
                  <a:pt x="2764688" y="2248092"/>
                </a:cubicBezTo>
                <a:cubicBezTo>
                  <a:pt x="2638870" y="2248092"/>
                  <a:pt x="2524924" y="2298913"/>
                  <a:pt x="2442337" y="2381228"/>
                </a:cubicBezTo>
                <a:lnTo>
                  <a:pt x="1706164" y="1995322"/>
                </a:lnTo>
                <a:lnTo>
                  <a:pt x="1709074" y="1966451"/>
                </a:lnTo>
                <a:lnTo>
                  <a:pt x="2455698" y="1575067"/>
                </a:lnTo>
                <a:cubicBezTo>
                  <a:pt x="2536225" y="1651261"/>
                  <a:pt x="2645094" y="1697180"/>
                  <a:pt x="2764687" y="1697179"/>
                </a:cubicBezTo>
                <a:cubicBezTo>
                  <a:pt x="3017193" y="1697180"/>
                  <a:pt x="3221887" y="1492485"/>
                  <a:pt x="3221888" y="1239980"/>
                </a:cubicBezTo>
                <a:cubicBezTo>
                  <a:pt x="3221887" y="987475"/>
                  <a:pt x="3017193" y="782779"/>
                  <a:pt x="2764687" y="782779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1" name="Trapezoid 3">
            <a:extLst>
              <a:ext uri="{FF2B5EF4-FFF2-40B4-BE49-F238E27FC236}">
                <a16:creationId xmlns="" xmlns:a16="http://schemas.microsoft.com/office/drawing/2014/main" id="{40AD520A-32E1-4F5E-B5E9-47449920BAEB}"/>
              </a:ext>
            </a:extLst>
          </p:cNvPr>
          <p:cNvSpPr>
            <a:spLocks noChangeAspect="1"/>
          </p:cNvSpPr>
          <p:nvPr/>
        </p:nvSpPr>
        <p:spPr>
          <a:xfrm>
            <a:off x="6849479" y="3058370"/>
            <a:ext cx="308256" cy="314168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2" name="Rounded Rectangle 8">
            <a:extLst>
              <a:ext uri="{FF2B5EF4-FFF2-40B4-BE49-F238E27FC236}">
                <a16:creationId xmlns="" xmlns:a16="http://schemas.microsoft.com/office/drawing/2014/main" id="{68709DCD-8BF1-4BCF-B209-AA30F35B3C6D}"/>
              </a:ext>
            </a:extLst>
          </p:cNvPr>
          <p:cNvSpPr/>
          <p:nvPr/>
        </p:nvSpPr>
        <p:spPr>
          <a:xfrm>
            <a:off x="7199204" y="5682837"/>
            <a:ext cx="314168" cy="31416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23924" y="666561"/>
                </a:moveTo>
                <a:cubicBezTo>
                  <a:pt x="2712585" y="666561"/>
                  <a:pt x="2701603" y="668088"/>
                  <a:pt x="2691750" y="673056"/>
                </a:cubicBezTo>
                <a:lnTo>
                  <a:pt x="2656848" y="673413"/>
                </a:lnTo>
                <a:lnTo>
                  <a:pt x="1433848" y="933370"/>
                </a:lnTo>
                <a:cubicBezTo>
                  <a:pt x="1393875" y="941867"/>
                  <a:pt x="1362077" y="967781"/>
                  <a:pt x="1346376" y="1002337"/>
                </a:cubicBezTo>
                <a:cubicBezTo>
                  <a:pt x="1331078" y="1020672"/>
                  <a:pt x="1323217" y="1044404"/>
                  <a:pt x="1323217" y="1069971"/>
                </a:cubicBezTo>
                <a:lnTo>
                  <a:pt x="1323217" y="2547593"/>
                </a:lnTo>
                <a:cubicBezTo>
                  <a:pt x="1271037" y="2529901"/>
                  <a:pt x="1213870" y="2520528"/>
                  <a:pt x="1154017" y="2520528"/>
                </a:cubicBezTo>
                <a:cubicBezTo>
                  <a:pt x="901512" y="2520528"/>
                  <a:pt x="696817" y="2687354"/>
                  <a:pt x="696817" y="2893144"/>
                </a:cubicBezTo>
                <a:cubicBezTo>
                  <a:pt x="696817" y="3098934"/>
                  <a:pt x="901512" y="3265760"/>
                  <a:pt x="1154017" y="3265760"/>
                </a:cubicBezTo>
                <a:cubicBezTo>
                  <a:pt x="1406522" y="3265760"/>
                  <a:pt x="1611217" y="3098934"/>
                  <a:pt x="1611217" y="2893144"/>
                </a:cubicBezTo>
                <a:cubicBezTo>
                  <a:pt x="1611217" y="2882349"/>
                  <a:pt x="1610654" y="2871660"/>
                  <a:pt x="1607283" y="2861334"/>
                </a:cubicBezTo>
                <a:lnTo>
                  <a:pt x="1611217" y="2841845"/>
                </a:lnTo>
                <a:lnTo>
                  <a:pt x="1611217" y="1521342"/>
                </a:lnTo>
                <a:lnTo>
                  <a:pt x="2600320" y="1311101"/>
                </a:lnTo>
                <a:lnTo>
                  <a:pt x="2600320" y="2327965"/>
                </a:lnTo>
                <a:cubicBezTo>
                  <a:pt x="2547472" y="2309959"/>
                  <a:pt x="2489516" y="2300312"/>
                  <a:pt x="2428795" y="2300312"/>
                </a:cubicBezTo>
                <a:cubicBezTo>
                  <a:pt x="2176290" y="2300312"/>
                  <a:pt x="1971595" y="2467138"/>
                  <a:pt x="1971595" y="2672928"/>
                </a:cubicBezTo>
                <a:cubicBezTo>
                  <a:pt x="1971595" y="2878718"/>
                  <a:pt x="2176290" y="3045544"/>
                  <a:pt x="2428795" y="3045544"/>
                </a:cubicBezTo>
                <a:cubicBezTo>
                  <a:pt x="2675391" y="3045544"/>
                  <a:pt x="2876388" y="2886436"/>
                  <a:pt x="2884224" y="2687245"/>
                </a:cubicBezTo>
                <a:lnTo>
                  <a:pt x="2888320" y="2666957"/>
                </a:lnTo>
                <a:lnTo>
                  <a:pt x="2888320" y="790165"/>
                </a:lnTo>
                <a:cubicBezTo>
                  <a:pt x="2888320" y="721900"/>
                  <a:pt x="2832981" y="666561"/>
                  <a:pt x="2764716" y="666561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3" name="Rounded Rectangle 1">
            <a:extLst>
              <a:ext uri="{FF2B5EF4-FFF2-40B4-BE49-F238E27FC236}">
                <a16:creationId xmlns="" xmlns:a16="http://schemas.microsoft.com/office/drawing/2014/main" id="{8537F3C3-51F3-47EB-A896-DF470D108F87}"/>
              </a:ext>
            </a:extLst>
          </p:cNvPr>
          <p:cNvSpPr>
            <a:spLocks noChangeAspect="1"/>
          </p:cNvSpPr>
          <p:nvPr/>
        </p:nvSpPr>
        <p:spPr>
          <a:xfrm>
            <a:off x="5495889" y="2696603"/>
            <a:ext cx="314168" cy="264123"/>
          </a:xfrm>
          <a:custGeom>
            <a:avLst/>
            <a:gdLst/>
            <a:ahLst/>
            <a:cxnLst/>
            <a:rect l="l" t="t" r="r" b="b"/>
            <a:pathLst>
              <a:path w="3985089" h="3350285">
                <a:moveTo>
                  <a:pt x="1489879" y="1687056"/>
                </a:moveTo>
                <a:cubicBezTo>
                  <a:pt x="1413602" y="1687056"/>
                  <a:pt x="1351768" y="1748890"/>
                  <a:pt x="1351768" y="1825167"/>
                </a:cubicBezTo>
                <a:lnTo>
                  <a:pt x="1351768" y="1828965"/>
                </a:lnTo>
                <a:cubicBezTo>
                  <a:pt x="1351768" y="1905242"/>
                  <a:pt x="1413602" y="1967076"/>
                  <a:pt x="1489879" y="1967076"/>
                </a:cubicBezTo>
                <a:lnTo>
                  <a:pt x="1717713" y="1967076"/>
                </a:lnTo>
                <a:cubicBezTo>
                  <a:pt x="1793990" y="1967076"/>
                  <a:pt x="1855824" y="1905242"/>
                  <a:pt x="1855824" y="1828965"/>
                </a:cubicBezTo>
                <a:lnTo>
                  <a:pt x="1855824" y="1825167"/>
                </a:lnTo>
                <a:cubicBezTo>
                  <a:pt x="1855824" y="1748890"/>
                  <a:pt x="1793990" y="1687056"/>
                  <a:pt x="1717713" y="1687056"/>
                </a:cubicBezTo>
                <a:close/>
                <a:moveTo>
                  <a:pt x="2281462" y="1675141"/>
                </a:moveTo>
                <a:cubicBezTo>
                  <a:pt x="2205185" y="1675141"/>
                  <a:pt x="2143351" y="1736975"/>
                  <a:pt x="2143351" y="1813252"/>
                </a:cubicBezTo>
                <a:lnTo>
                  <a:pt x="2143351" y="1817050"/>
                </a:lnTo>
                <a:cubicBezTo>
                  <a:pt x="2143351" y="1893327"/>
                  <a:pt x="2205185" y="1955161"/>
                  <a:pt x="2281462" y="1955161"/>
                </a:cubicBezTo>
                <a:lnTo>
                  <a:pt x="2509296" y="1955161"/>
                </a:lnTo>
                <a:cubicBezTo>
                  <a:pt x="2585573" y="1955161"/>
                  <a:pt x="2647407" y="1893327"/>
                  <a:pt x="2647407" y="1817050"/>
                </a:cubicBezTo>
                <a:lnTo>
                  <a:pt x="2647407" y="1813252"/>
                </a:lnTo>
                <a:cubicBezTo>
                  <a:pt x="2647407" y="1736975"/>
                  <a:pt x="2585573" y="1675141"/>
                  <a:pt x="2509296" y="1675141"/>
                </a:cubicBezTo>
                <a:close/>
                <a:moveTo>
                  <a:pt x="2837535" y="1159396"/>
                </a:moveTo>
                <a:cubicBezTo>
                  <a:pt x="2731595" y="1159396"/>
                  <a:pt x="2645713" y="1245278"/>
                  <a:pt x="2645713" y="1351218"/>
                </a:cubicBezTo>
                <a:cubicBezTo>
                  <a:pt x="2645713" y="1457158"/>
                  <a:pt x="2731595" y="1543040"/>
                  <a:pt x="2837535" y="1543040"/>
                </a:cubicBezTo>
                <a:cubicBezTo>
                  <a:pt x="2943475" y="1543040"/>
                  <a:pt x="3029357" y="1457158"/>
                  <a:pt x="3029357" y="1351218"/>
                </a:cubicBezTo>
                <a:cubicBezTo>
                  <a:pt x="3029357" y="1245278"/>
                  <a:pt x="2943475" y="1159396"/>
                  <a:pt x="2837535" y="1159396"/>
                </a:cubicBezTo>
                <a:close/>
                <a:moveTo>
                  <a:pt x="3235655" y="750352"/>
                </a:moveTo>
                <a:cubicBezTo>
                  <a:pt x="3129715" y="750352"/>
                  <a:pt x="3043833" y="836234"/>
                  <a:pt x="3043833" y="942174"/>
                </a:cubicBezTo>
                <a:cubicBezTo>
                  <a:pt x="3043833" y="1048114"/>
                  <a:pt x="3129715" y="1133996"/>
                  <a:pt x="3235655" y="1133996"/>
                </a:cubicBezTo>
                <a:cubicBezTo>
                  <a:pt x="3341595" y="1133996"/>
                  <a:pt x="3427477" y="1048114"/>
                  <a:pt x="3427477" y="942174"/>
                </a:cubicBezTo>
                <a:cubicBezTo>
                  <a:pt x="3427477" y="836234"/>
                  <a:pt x="3341595" y="750352"/>
                  <a:pt x="3235655" y="750352"/>
                </a:cubicBezTo>
                <a:close/>
                <a:moveTo>
                  <a:pt x="2455585" y="750352"/>
                </a:moveTo>
                <a:cubicBezTo>
                  <a:pt x="2349645" y="750352"/>
                  <a:pt x="2263763" y="836234"/>
                  <a:pt x="2263763" y="942174"/>
                </a:cubicBezTo>
                <a:cubicBezTo>
                  <a:pt x="2263763" y="1048114"/>
                  <a:pt x="2349645" y="1133996"/>
                  <a:pt x="2455585" y="1133996"/>
                </a:cubicBezTo>
                <a:cubicBezTo>
                  <a:pt x="2561525" y="1133996"/>
                  <a:pt x="2647407" y="1048114"/>
                  <a:pt x="2647407" y="942174"/>
                </a:cubicBezTo>
                <a:cubicBezTo>
                  <a:pt x="2647407" y="836234"/>
                  <a:pt x="2561525" y="750352"/>
                  <a:pt x="2455585" y="750352"/>
                </a:cubicBezTo>
                <a:close/>
                <a:moveTo>
                  <a:pt x="941776" y="640989"/>
                </a:moveTo>
                <a:lnTo>
                  <a:pt x="1181794" y="640989"/>
                </a:lnTo>
                <a:lnTo>
                  <a:pt x="1181794" y="881020"/>
                </a:lnTo>
                <a:lnTo>
                  <a:pt x="1421825" y="881020"/>
                </a:lnTo>
                <a:lnTo>
                  <a:pt x="1421825" y="1121038"/>
                </a:lnTo>
                <a:lnTo>
                  <a:pt x="1181794" y="1121038"/>
                </a:lnTo>
                <a:lnTo>
                  <a:pt x="1181794" y="1361069"/>
                </a:lnTo>
                <a:lnTo>
                  <a:pt x="941776" y="1361069"/>
                </a:lnTo>
                <a:lnTo>
                  <a:pt x="941776" y="1121038"/>
                </a:lnTo>
                <a:lnTo>
                  <a:pt x="701745" y="1121038"/>
                </a:lnTo>
                <a:lnTo>
                  <a:pt x="701745" y="881020"/>
                </a:lnTo>
                <a:lnTo>
                  <a:pt x="941776" y="881020"/>
                </a:lnTo>
                <a:close/>
                <a:moveTo>
                  <a:pt x="1061785" y="459017"/>
                </a:moveTo>
                <a:cubicBezTo>
                  <a:pt x="762440" y="459017"/>
                  <a:pt x="519773" y="701684"/>
                  <a:pt x="519773" y="1001029"/>
                </a:cubicBezTo>
                <a:cubicBezTo>
                  <a:pt x="519773" y="1300374"/>
                  <a:pt x="762440" y="1543041"/>
                  <a:pt x="1061785" y="1543041"/>
                </a:cubicBezTo>
                <a:cubicBezTo>
                  <a:pt x="1361130" y="1543041"/>
                  <a:pt x="1603797" y="1300374"/>
                  <a:pt x="1603797" y="1001029"/>
                </a:cubicBezTo>
                <a:cubicBezTo>
                  <a:pt x="1603797" y="701684"/>
                  <a:pt x="1361130" y="459017"/>
                  <a:pt x="1061785" y="459017"/>
                </a:cubicBezTo>
                <a:close/>
                <a:moveTo>
                  <a:pt x="2837535" y="359296"/>
                </a:moveTo>
                <a:cubicBezTo>
                  <a:pt x="2731595" y="359296"/>
                  <a:pt x="2645713" y="445178"/>
                  <a:pt x="2645713" y="551118"/>
                </a:cubicBezTo>
                <a:cubicBezTo>
                  <a:pt x="2645713" y="657058"/>
                  <a:pt x="2731595" y="742940"/>
                  <a:pt x="2837535" y="742940"/>
                </a:cubicBezTo>
                <a:cubicBezTo>
                  <a:pt x="2943475" y="742940"/>
                  <a:pt x="3029357" y="657058"/>
                  <a:pt x="3029357" y="551118"/>
                </a:cubicBezTo>
                <a:cubicBezTo>
                  <a:pt x="3029357" y="445178"/>
                  <a:pt x="2943475" y="359296"/>
                  <a:pt x="2837535" y="359296"/>
                </a:cubicBezTo>
                <a:close/>
                <a:moveTo>
                  <a:pt x="927799" y="0"/>
                </a:moveTo>
                <a:lnTo>
                  <a:pt x="2978398" y="0"/>
                </a:lnTo>
                <a:cubicBezTo>
                  <a:pt x="3447374" y="0"/>
                  <a:pt x="3902811" y="418280"/>
                  <a:pt x="3926614" y="887256"/>
                </a:cubicBezTo>
                <a:cubicBezTo>
                  <a:pt x="4011721" y="1784310"/>
                  <a:pt x="4065643" y="3326870"/>
                  <a:pt x="3630620" y="3349891"/>
                </a:cubicBezTo>
                <a:cubicBezTo>
                  <a:pt x="3101375" y="3362701"/>
                  <a:pt x="2778421" y="2566209"/>
                  <a:pt x="2352321" y="2174369"/>
                </a:cubicBezTo>
                <a:lnTo>
                  <a:pt x="1572952" y="2174369"/>
                </a:lnTo>
                <a:cubicBezTo>
                  <a:pt x="1161652" y="2566210"/>
                  <a:pt x="901104" y="3370635"/>
                  <a:pt x="339051" y="3349892"/>
                </a:cubicBezTo>
                <a:cubicBezTo>
                  <a:pt x="-171518" y="3349299"/>
                  <a:pt x="45251" y="1463012"/>
                  <a:pt x="48163" y="849156"/>
                </a:cubicBezTo>
                <a:cubicBezTo>
                  <a:pt x="48163" y="380180"/>
                  <a:pt x="458823" y="0"/>
                  <a:pt x="9277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4" name="Oval 2">
            <a:extLst>
              <a:ext uri="{FF2B5EF4-FFF2-40B4-BE49-F238E27FC236}">
                <a16:creationId xmlns="" xmlns:a16="http://schemas.microsoft.com/office/drawing/2014/main" id="{C80196C6-F2DA-403B-B361-7FA5367B2AD7}"/>
              </a:ext>
            </a:extLst>
          </p:cNvPr>
          <p:cNvSpPr>
            <a:spLocks noChangeAspect="1"/>
          </p:cNvSpPr>
          <p:nvPr/>
        </p:nvSpPr>
        <p:spPr>
          <a:xfrm>
            <a:off x="7733421" y="1750734"/>
            <a:ext cx="314168" cy="242760"/>
          </a:xfrm>
          <a:custGeom>
            <a:avLst/>
            <a:gdLst/>
            <a:ahLst/>
            <a:cxnLst/>
            <a:rect l="l" t="t" r="r" b="b"/>
            <a:pathLst>
              <a:path w="3949160" h="3051548">
                <a:moveTo>
                  <a:pt x="2339911" y="638678"/>
                </a:moveTo>
                <a:cubicBezTo>
                  <a:pt x="3228675" y="638678"/>
                  <a:pt x="3949160" y="1138384"/>
                  <a:pt x="3949160" y="1754802"/>
                </a:cubicBezTo>
                <a:cubicBezTo>
                  <a:pt x="3949160" y="2075792"/>
                  <a:pt x="3753790" y="2365135"/>
                  <a:pt x="3440317" y="2567662"/>
                </a:cubicBezTo>
                <a:lnTo>
                  <a:pt x="3655878" y="3051548"/>
                </a:lnTo>
                <a:lnTo>
                  <a:pt x="2882697" y="2804439"/>
                </a:lnTo>
                <a:cubicBezTo>
                  <a:pt x="2713357" y="2847946"/>
                  <a:pt x="2530504" y="2870926"/>
                  <a:pt x="2339911" y="2870926"/>
                </a:cubicBezTo>
                <a:cubicBezTo>
                  <a:pt x="1451147" y="2870926"/>
                  <a:pt x="730662" y="2371220"/>
                  <a:pt x="730662" y="1754802"/>
                </a:cubicBezTo>
                <a:cubicBezTo>
                  <a:pt x="730662" y="1138384"/>
                  <a:pt x="1451147" y="638678"/>
                  <a:pt x="2339911" y="638678"/>
                </a:cubicBezTo>
                <a:close/>
                <a:moveTo>
                  <a:pt x="1609249" y="0"/>
                </a:moveTo>
                <a:cubicBezTo>
                  <a:pt x="2214487" y="0"/>
                  <a:pt x="2741687" y="231736"/>
                  <a:pt x="3015976" y="574644"/>
                </a:cubicBezTo>
                <a:cubicBezTo>
                  <a:pt x="2789246" y="488504"/>
                  <a:pt x="2533611" y="440957"/>
                  <a:pt x="2263344" y="440957"/>
                </a:cubicBezTo>
                <a:cubicBezTo>
                  <a:pt x="1318096" y="440957"/>
                  <a:pt x="551821" y="1022559"/>
                  <a:pt x="551821" y="1740001"/>
                </a:cubicBezTo>
                <a:cubicBezTo>
                  <a:pt x="551821" y="1819940"/>
                  <a:pt x="561334" y="1898193"/>
                  <a:pt x="580963" y="1973803"/>
                </a:cubicBezTo>
                <a:cubicBezTo>
                  <a:pt x="578579" y="1972737"/>
                  <a:pt x="677277" y="2155498"/>
                  <a:pt x="675039" y="2154187"/>
                </a:cubicBezTo>
                <a:lnTo>
                  <a:pt x="502119" y="2089690"/>
                </a:lnTo>
                <a:lnTo>
                  <a:pt x="213774" y="2502637"/>
                </a:lnTo>
                <a:cubicBezTo>
                  <a:pt x="162937" y="2145510"/>
                  <a:pt x="82414" y="1758692"/>
                  <a:pt x="31577" y="1383752"/>
                </a:cubicBezTo>
                <a:cubicBezTo>
                  <a:pt x="6733" y="1307252"/>
                  <a:pt x="0" y="1197870"/>
                  <a:pt x="0" y="1116124"/>
                </a:cubicBezTo>
                <a:cubicBezTo>
                  <a:pt x="0" y="499706"/>
                  <a:pt x="720485" y="0"/>
                  <a:pt x="16092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5" name="Block Arc 5">
            <a:extLst>
              <a:ext uri="{FF2B5EF4-FFF2-40B4-BE49-F238E27FC236}">
                <a16:creationId xmlns="" xmlns:a16="http://schemas.microsoft.com/office/drawing/2014/main" id="{8FC307E4-4D83-428C-A01F-DB1EA5A5C82F}"/>
              </a:ext>
            </a:extLst>
          </p:cNvPr>
          <p:cNvSpPr>
            <a:spLocks noChangeAspect="1"/>
          </p:cNvSpPr>
          <p:nvPr/>
        </p:nvSpPr>
        <p:spPr>
          <a:xfrm rot="10800000">
            <a:off x="8060194" y="5357905"/>
            <a:ext cx="291341" cy="314168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6" name="Rounded Rectangle 5">
            <a:extLst>
              <a:ext uri="{FF2B5EF4-FFF2-40B4-BE49-F238E27FC236}">
                <a16:creationId xmlns="" xmlns:a16="http://schemas.microsoft.com/office/drawing/2014/main" id="{618E0A3A-AE54-42F1-82E0-958328CC5647}"/>
              </a:ext>
            </a:extLst>
          </p:cNvPr>
          <p:cNvSpPr>
            <a:spLocks/>
          </p:cNvSpPr>
          <p:nvPr/>
        </p:nvSpPr>
        <p:spPr>
          <a:xfrm>
            <a:off x="11350252" y="1933818"/>
            <a:ext cx="314168" cy="314168"/>
          </a:xfrm>
          <a:custGeom>
            <a:avLst/>
            <a:gdLst/>
            <a:ahLst/>
            <a:cxnLst/>
            <a:rect l="l" t="t" r="r" b="b"/>
            <a:pathLst>
              <a:path w="3928707" h="3954781">
                <a:moveTo>
                  <a:pt x="2773336" y="2238726"/>
                </a:moveTo>
                <a:cubicBezTo>
                  <a:pt x="2746826" y="2238726"/>
                  <a:pt x="2725335" y="2260217"/>
                  <a:pt x="2725335" y="2286727"/>
                </a:cubicBezTo>
                <a:lnTo>
                  <a:pt x="2725335" y="2478725"/>
                </a:lnTo>
                <a:cubicBezTo>
                  <a:pt x="2725335" y="2505235"/>
                  <a:pt x="2746826" y="2526726"/>
                  <a:pt x="2773336" y="2526726"/>
                </a:cubicBezTo>
                <a:lnTo>
                  <a:pt x="2965334" y="2526726"/>
                </a:lnTo>
                <a:cubicBezTo>
                  <a:pt x="2991844" y="2526726"/>
                  <a:pt x="3013335" y="2505235"/>
                  <a:pt x="3013335" y="2478725"/>
                </a:cubicBezTo>
                <a:lnTo>
                  <a:pt x="3013335" y="2286727"/>
                </a:lnTo>
                <a:cubicBezTo>
                  <a:pt x="3013335" y="2260217"/>
                  <a:pt x="2991844" y="2238726"/>
                  <a:pt x="2965334" y="2238726"/>
                </a:cubicBezTo>
                <a:close/>
                <a:moveTo>
                  <a:pt x="2313922" y="2238726"/>
                </a:moveTo>
                <a:cubicBezTo>
                  <a:pt x="2287412" y="2238726"/>
                  <a:pt x="2265921" y="2260217"/>
                  <a:pt x="2265921" y="2286727"/>
                </a:cubicBezTo>
                <a:lnTo>
                  <a:pt x="2265921" y="2478725"/>
                </a:lnTo>
                <a:cubicBezTo>
                  <a:pt x="2265921" y="2505235"/>
                  <a:pt x="2287412" y="2526726"/>
                  <a:pt x="2313922" y="2526726"/>
                </a:cubicBezTo>
                <a:lnTo>
                  <a:pt x="2505920" y="2526726"/>
                </a:lnTo>
                <a:cubicBezTo>
                  <a:pt x="2532430" y="2526726"/>
                  <a:pt x="2553921" y="2505235"/>
                  <a:pt x="2553921" y="2478725"/>
                </a:cubicBezTo>
                <a:lnTo>
                  <a:pt x="2553921" y="2286727"/>
                </a:lnTo>
                <a:cubicBezTo>
                  <a:pt x="2553921" y="2260217"/>
                  <a:pt x="2532430" y="2238726"/>
                  <a:pt x="2505920" y="2238726"/>
                </a:cubicBezTo>
                <a:close/>
                <a:moveTo>
                  <a:pt x="1854508" y="2238726"/>
                </a:moveTo>
                <a:cubicBezTo>
                  <a:pt x="1827998" y="2238726"/>
                  <a:pt x="1806507" y="2260217"/>
                  <a:pt x="1806507" y="2286727"/>
                </a:cubicBezTo>
                <a:lnTo>
                  <a:pt x="1806507" y="2478725"/>
                </a:lnTo>
                <a:cubicBezTo>
                  <a:pt x="1806507" y="2505235"/>
                  <a:pt x="1827998" y="2526726"/>
                  <a:pt x="1854508" y="2526726"/>
                </a:cubicBezTo>
                <a:lnTo>
                  <a:pt x="2046506" y="2526726"/>
                </a:lnTo>
                <a:cubicBezTo>
                  <a:pt x="2073016" y="2526726"/>
                  <a:pt x="2094507" y="2505235"/>
                  <a:pt x="2094507" y="2478725"/>
                </a:cubicBezTo>
                <a:lnTo>
                  <a:pt x="2094507" y="2286727"/>
                </a:lnTo>
                <a:cubicBezTo>
                  <a:pt x="2094507" y="2260217"/>
                  <a:pt x="2073016" y="2238726"/>
                  <a:pt x="2046506" y="2238726"/>
                </a:cubicBezTo>
                <a:close/>
                <a:moveTo>
                  <a:pt x="879732" y="2133675"/>
                </a:moveTo>
                <a:cubicBezTo>
                  <a:pt x="767330" y="2133675"/>
                  <a:pt x="676210" y="2224795"/>
                  <a:pt x="676210" y="2337197"/>
                </a:cubicBezTo>
                <a:cubicBezTo>
                  <a:pt x="676210" y="2449599"/>
                  <a:pt x="767330" y="2540719"/>
                  <a:pt x="879732" y="2540719"/>
                </a:cubicBezTo>
                <a:cubicBezTo>
                  <a:pt x="956121" y="2540719"/>
                  <a:pt x="1022681" y="2498634"/>
                  <a:pt x="1054808" y="2434886"/>
                </a:cubicBezTo>
                <a:lnTo>
                  <a:pt x="1469273" y="2434887"/>
                </a:lnTo>
                <a:cubicBezTo>
                  <a:pt x="1529381" y="2434887"/>
                  <a:pt x="1578108" y="2386160"/>
                  <a:pt x="1578108" y="2326052"/>
                </a:cubicBezTo>
                <a:cubicBezTo>
                  <a:pt x="1578108" y="2265944"/>
                  <a:pt x="1529381" y="2217217"/>
                  <a:pt x="1469273" y="2217217"/>
                </a:cubicBezTo>
                <a:lnTo>
                  <a:pt x="1039779" y="2217217"/>
                </a:lnTo>
                <a:cubicBezTo>
                  <a:pt x="1005455" y="2165662"/>
                  <a:pt x="946329" y="2133675"/>
                  <a:pt x="879732" y="2133675"/>
                </a:cubicBezTo>
                <a:close/>
                <a:moveTo>
                  <a:pt x="2773336" y="1699178"/>
                </a:moveTo>
                <a:cubicBezTo>
                  <a:pt x="2746826" y="1699178"/>
                  <a:pt x="2725335" y="1720669"/>
                  <a:pt x="2725335" y="1747179"/>
                </a:cubicBezTo>
                <a:lnTo>
                  <a:pt x="2725335" y="1939177"/>
                </a:lnTo>
                <a:cubicBezTo>
                  <a:pt x="2725335" y="1965687"/>
                  <a:pt x="2746826" y="1987178"/>
                  <a:pt x="2773336" y="1987178"/>
                </a:cubicBezTo>
                <a:lnTo>
                  <a:pt x="2965334" y="1987178"/>
                </a:lnTo>
                <a:cubicBezTo>
                  <a:pt x="2991844" y="1987178"/>
                  <a:pt x="3013335" y="1965687"/>
                  <a:pt x="3013335" y="1939177"/>
                </a:cubicBezTo>
                <a:lnTo>
                  <a:pt x="3013335" y="1747179"/>
                </a:lnTo>
                <a:cubicBezTo>
                  <a:pt x="3013335" y="1720669"/>
                  <a:pt x="2991844" y="1699178"/>
                  <a:pt x="2965334" y="1699178"/>
                </a:cubicBezTo>
                <a:close/>
                <a:moveTo>
                  <a:pt x="2313922" y="1699178"/>
                </a:moveTo>
                <a:cubicBezTo>
                  <a:pt x="2287412" y="1699178"/>
                  <a:pt x="2265921" y="1720669"/>
                  <a:pt x="2265921" y="1747179"/>
                </a:cubicBezTo>
                <a:lnTo>
                  <a:pt x="2265921" y="1939177"/>
                </a:lnTo>
                <a:cubicBezTo>
                  <a:pt x="2265921" y="1965687"/>
                  <a:pt x="2287412" y="1987178"/>
                  <a:pt x="2313922" y="1987178"/>
                </a:cubicBezTo>
                <a:lnTo>
                  <a:pt x="2505920" y="1987178"/>
                </a:lnTo>
                <a:cubicBezTo>
                  <a:pt x="2532430" y="1987178"/>
                  <a:pt x="2553921" y="1965687"/>
                  <a:pt x="2553921" y="1939177"/>
                </a:cubicBezTo>
                <a:lnTo>
                  <a:pt x="2553921" y="1747179"/>
                </a:lnTo>
                <a:cubicBezTo>
                  <a:pt x="2553921" y="1720669"/>
                  <a:pt x="2532430" y="1699178"/>
                  <a:pt x="2505920" y="1699178"/>
                </a:cubicBezTo>
                <a:close/>
                <a:moveTo>
                  <a:pt x="1854508" y="1699178"/>
                </a:moveTo>
                <a:cubicBezTo>
                  <a:pt x="1827998" y="1699178"/>
                  <a:pt x="1806507" y="1720669"/>
                  <a:pt x="1806507" y="1747179"/>
                </a:cubicBezTo>
                <a:lnTo>
                  <a:pt x="1806507" y="1939177"/>
                </a:lnTo>
                <a:cubicBezTo>
                  <a:pt x="1806507" y="1965687"/>
                  <a:pt x="1827998" y="1987178"/>
                  <a:pt x="1854508" y="1987178"/>
                </a:cubicBezTo>
                <a:lnTo>
                  <a:pt x="2046506" y="1987178"/>
                </a:lnTo>
                <a:cubicBezTo>
                  <a:pt x="2073016" y="1987178"/>
                  <a:pt x="2094507" y="1965687"/>
                  <a:pt x="2094507" y="1939177"/>
                </a:cubicBezTo>
                <a:lnTo>
                  <a:pt x="2094507" y="1747179"/>
                </a:lnTo>
                <a:cubicBezTo>
                  <a:pt x="2094507" y="1720669"/>
                  <a:pt x="2073016" y="1699178"/>
                  <a:pt x="2046506" y="1699178"/>
                </a:cubicBezTo>
                <a:close/>
                <a:moveTo>
                  <a:pt x="1035948" y="1186216"/>
                </a:moveTo>
                <a:cubicBezTo>
                  <a:pt x="1165960" y="1186216"/>
                  <a:pt x="1271356" y="1291612"/>
                  <a:pt x="1271356" y="1421624"/>
                </a:cubicBezTo>
                <a:cubicBezTo>
                  <a:pt x="1271356" y="1551636"/>
                  <a:pt x="1165960" y="1657032"/>
                  <a:pt x="1035948" y="1657032"/>
                </a:cubicBezTo>
                <a:cubicBezTo>
                  <a:pt x="905936" y="1657032"/>
                  <a:pt x="800540" y="1551636"/>
                  <a:pt x="800540" y="1421624"/>
                </a:cubicBezTo>
                <a:cubicBezTo>
                  <a:pt x="800540" y="1291612"/>
                  <a:pt x="905936" y="1186216"/>
                  <a:pt x="1035948" y="1186216"/>
                </a:cubicBezTo>
                <a:close/>
                <a:moveTo>
                  <a:pt x="2773336" y="1159631"/>
                </a:moveTo>
                <a:cubicBezTo>
                  <a:pt x="2746826" y="1159631"/>
                  <a:pt x="2725335" y="1181122"/>
                  <a:pt x="2725335" y="1207632"/>
                </a:cubicBezTo>
                <a:lnTo>
                  <a:pt x="2725335" y="1399630"/>
                </a:lnTo>
                <a:cubicBezTo>
                  <a:pt x="2725335" y="1426140"/>
                  <a:pt x="2746826" y="1447631"/>
                  <a:pt x="2773336" y="1447631"/>
                </a:cubicBezTo>
                <a:lnTo>
                  <a:pt x="2965334" y="1447631"/>
                </a:lnTo>
                <a:cubicBezTo>
                  <a:pt x="2991844" y="1447631"/>
                  <a:pt x="3013335" y="1426140"/>
                  <a:pt x="3013335" y="1399630"/>
                </a:cubicBezTo>
                <a:lnTo>
                  <a:pt x="3013335" y="1207632"/>
                </a:lnTo>
                <a:cubicBezTo>
                  <a:pt x="3013335" y="1181122"/>
                  <a:pt x="2991844" y="1159631"/>
                  <a:pt x="2965334" y="1159631"/>
                </a:cubicBezTo>
                <a:close/>
                <a:moveTo>
                  <a:pt x="2313922" y="1159631"/>
                </a:moveTo>
                <a:cubicBezTo>
                  <a:pt x="2287412" y="1159631"/>
                  <a:pt x="2265921" y="1181122"/>
                  <a:pt x="2265921" y="1207632"/>
                </a:cubicBezTo>
                <a:lnTo>
                  <a:pt x="2265921" y="1399630"/>
                </a:lnTo>
                <a:cubicBezTo>
                  <a:pt x="2265921" y="1426140"/>
                  <a:pt x="2287412" y="1447631"/>
                  <a:pt x="2313922" y="1447631"/>
                </a:cubicBezTo>
                <a:lnTo>
                  <a:pt x="2505920" y="1447631"/>
                </a:lnTo>
                <a:cubicBezTo>
                  <a:pt x="2532430" y="1447631"/>
                  <a:pt x="2553921" y="1426140"/>
                  <a:pt x="2553921" y="1399630"/>
                </a:cubicBezTo>
                <a:lnTo>
                  <a:pt x="2553921" y="1207632"/>
                </a:lnTo>
                <a:cubicBezTo>
                  <a:pt x="2553921" y="1181122"/>
                  <a:pt x="2532430" y="1159631"/>
                  <a:pt x="2505920" y="1159631"/>
                </a:cubicBezTo>
                <a:close/>
                <a:moveTo>
                  <a:pt x="1854508" y="1159631"/>
                </a:moveTo>
                <a:cubicBezTo>
                  <a:pt x="1827998" y="1159631"/>
                  <a:pt x="1806507" y="1181122"/>
                  <a:pt x="1806507" y="1207632"/>
                </a:cubicBezTo>
                <a:lnTo>
                  <a:pt x="1806507" y="1399630"/>
                </a:lnTo>
                <a:cubicBezTo>
                  <a:pt x="1806507" y="1426140"/>
                  <a:pt x="1827998" y="1447631"/>
                  <a:pt x="1854508" y="1447631"/>
                </a:cubicBezTo>
                <a:lnTo>
                  <a:pt x="2046506" y="1447631"/>
                </a:lnTo>
                <a:cubicBezTo>
                  <a:pt x="2073016" y="1447631"/>
                  <a:pt x="2094507" y="1426140"/>
                  <a:pt x="2094507" y="1399630"/>
                </a:cubicBezTo>
                <a:lnTo>
                  <a:pt x="2094507" y="1207632"/>
                </a:lnTo>
                <a:cubicBezTo>
                  <a:pt x="2094507" y="1181122"/>
                  <a:pt x="2073016" y="1159631"/>
                  <a:pt x="2046506" y="1159631"/>
                </a:cubicBezTo>
                <a:close/>
                <a:moveTo>
                  <a:pt x="1035947" y="1097587"/>
                </a:moveTo>
                <a:cubicBezTo>
                  <a:pt x="856987" y="1097587"/>
                  <a:pt x="711911" y="1242663"/>
                  <a:pt x="711911" y="1421623"/>
                </a:cubicBezTo>
                <a:cubicBezTo>
                  <a:pt x="711911" y="1600583"/>
                  <a:pt x="856987" y="1745659"/>
                  <a:pt x="1035947" y="1745659"/>
                </a:cubicBezTo>
                <a:cubicBezTo>
                  <a:pt x="1214907" y="1745659"/>
                  <a:pt x="1359983" y="1600583"/>
                  <a:pt x="1359983" y="1421623"/>
                </a:cubicBezTo>
                <a:cubicBezTo>
                  <a:pt x="1359983" y="1242663"/>
                  <a:pt x="1214907" y="1097587"/>
                  <a:pt x="1035947" y="1097587"/>
                </a:cubicBezTo>
                <a:close/>
                <a:moveTo>
                  <a:pt x="593124" y="376367"/>
                </a:moveTo>
                <a:lnTo>
                  <a:pt x="3225543" y="376367"/>
                </a:lnTo>
                <a:cubicBezTo>
                  <a:pt x="3328637" y="376367"/>
                  <a:pt x="3412211" y="459941"/>
                  <a:pt x="3412211" y="563035"/>
                </a:cubicBezTo>
                <a:lnTo>
                  <a:pt x="3412211" y="3074837"/>
                </a:lnTo>
                <a:cubicBezTo>
                  <a:pt x="3412211" y="3177931"/>
                  <a:pt x="3328637" y="3261505"/>
                  <a:pt x="3225543" y="3261505"/>
                </a:cubicBezTo>
                <a:lnTo>
                  <a:pt x="593124" y="3261505"/>
                </a:lnTo>
                <a:cubicBezTo>
                  <a:pt x="490030" y="3261505"/>
                  <a:pt x="406456" y="3177931"/>
                  <a:pt x="406456" y="3074837"/>
                </a:cubicBezTo>
                <a:lnTo>
                  <a:pt x="406456" y="563035"/>
                </a:lnTo>
                <a:cubicBezTo>
                  <a:pt x="406456" y="459941"/>
                  <a:pt x="490030" y="376367"/>
                  <a:pt x="593124" y="376367"/>
                </a:cubicBezTo>
                <a:close/>
                <a:moveTo>
                  <a:pt x="466365" y="263607"/>
                </a:moveTo>
                <a:cubicBezTo>
                  <a:pt x="353740" y="263607"/>
                  <a:pt x="262440" y="354907"/>
                  <a:pt x="262440" y="467532"/>
                </a:cubicBezTo>
                <a:lnTo>
                  <a:pt x="262440" y="3211530"/>
                </a:lnTo>
                <a:cubicBezTo>
                  <a:pt x="262440" y="3324155"/>
                  <a:pt x="353740" y="3415455"/>
                  <a:pt x="466365" y="3415455"/>
                </a:cubicBezTo>
                <a:lnTo>
                  <a:pt x="3352302" y="3415455"/>
                </a:lnTo>
                <a:cubicBezTo>
                  <a:pt x="3464927" y="3415455"/>
                  <a:pt x="3556227" y="3324155"/>
                  <a:pt x="3556227" y="3211530"/>
                </a:cubicBezTo>
                <a:lnTo>
                  <a:pt x="3556227" y="2945906"/>
                </a:lnTo>
                <a:lnTo>
                  <a:pt x="3604113" y="2945906"/>
                </a:lnTo>
                <a:cubicBezTo>
                  <a:pt x="3647262" y="2945906"/>
                  <a:pt x="3682241" y="2910927"/>
                  <a:pt x="3682241" y="2867778"/>
                </a:cubicBezTo>
                <a:lnTo>
                  <a:pt x="3682241" y="2555278"/>
                </a:lnTo>
                <a:cubicBezTo>
                  <a:pt x="3682241" y="2512129"/>
                  <a:pt x="3647262" y="2477150"/>
                  <a:pt x="3604113" y="2477150"/>
                </a:cubicBezTo>
                <a:lnTo>
                  <a:pt x="3556227" y="2477150"/>
                </a:lnTo>
                <a:lnTo>
                  <a:pt x="3556227" y="1181006"/>
                </a:lnTo>
                <a:lnTo>
                  <a:pt x="3604113" y="1181006"/>
                </a:lnTo>
                <a:cubicBezTo>
                  <a:pt x="3647262" y="1181006"/>
                  <a:pt x="3682241" y="1146027"/>
                  <a:pt x="3682241" y="1102878"/>
                </a:cubicBezTo>
                <a:lnTo>
                  <a:pt x="3682241" y="790378"/>
                </a:lnTo>
                <a:cubicBezTo>
                  <a:pt x="3682241" y="747229"/>
                  <a:pt x="3647262" y="712250"/>
                  <a:pt x="3604113" y="712250"/>
                </a:cubicBezTo>
                <a:lnTo>
                  <a:pt x="3556227" y="712250"/>
                </a:lnTo>
                <a:lnTo>
                  <a:pt x="3556227" y="467532"/>
                </a:lnTo>
                <a:cubicBezTo>
                  <a:pt x="3556227" y="354907"/>
                  <a:pt x="3464927" y="263607"/>
                  <a:pt x="3352302" y="263607"/>
                </a:cubicBezTo>
                <a:close/>
                <a:moveTo>
                  <a:pt x="235370" y="0"/>
                </a:moveTo>
                <a:lnTo>
                  <a:pt x="3693337" y="0"/>
                </a:lnTo>
                <a:cubicBezTo>
                  <a:pt x="3823328" y="0"/>
                  <a:pt x="3928707" y="105379"/>
                  <a:pt x="3928707" y="235370"/>
                </a:cubicBezTo>
                <a:lnTo>
                  <a:pt x="3928707" y="3402502"/>
                </a:lnTo>
                <a:cubicBezTo>
                  <a:pt x="3928707" y="3485210"/>
                  <a:pt x="3886047" y="3557954"/>
                  <a:pt x="3821334" y="3599629"/>
                </a:cubicBezTo>
                <a:lnTo>
                  <a:pt x="3732546" y="3954781"/>
                </a:lnTo>
                <a:lnTo>
                  <a:pt x="2998166" y="3954781"/>
                </a:lnTo>
                <a:lnTo>
                  <a:pt x="2918939" y="3637872"/>
                </a:lnTo>
                <a:lnTo>
                  <a:pt x="1025164" y="3637872"/>
                </a:lnTo>
                <a:lnTo>
                  <a:pt x="945937" y="3954781"/>
                </a:lnTo>
                <a:lnTo>
                  <a:pt x="211557" y="3954781"/>
                </a:lnTo>
                <a:lnTo>
                  <a:pt x="125186" y="3609298"/>
                </a:lnTo>
                <a:cubicBezTo>
                  <a:pt x="50483" y="3570656"/>
                  <a:pt x="0" y="3492475"/>
                  <a:pt x="0" y="3402502"/>
                </a:cubicBezTo>
                <a:lnTo>
                  <a:pt x="0" y="235370"/>
                </a:lnTo>
                <a:cubicBezTo>
                  <a:pt x="0" y="105379"/>
                  <a:pt x="105379" y="0"/>
                  <a:pt x="2353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7" name="Oval 6">
            <a:extLst>
              <a:ext uri="{FF2B5EF4-FFF2-40B4-BE49-F238E27FC236}">
                <a16:creationId xmlns="" xmlns:a16="http://schemas.microsoft.com/office/drawing/2014/main" id="{DA2CFD45-7D5D-4222-BEFF-E8BF8BBB776E}"/>
              </a:ext>
            </a:extLst>
          </p:cNvPr>
          <p:cNvSpPr>
            <a:spLocks noChangeAspect="1"/>
          </p:cNvSpPr>
          <p:nvPr/>
        </p:nvSpPr>
        <p:spPr>
          <a:xfrm rot="678773">
            <a:off x="6177422" y="3393379"/>
            <a:ext cx="328974" cy="333882"/>
          </a:xfrm>
          <a:custGeom>
            <a:avLst/>
            <a:gdLst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62894 h 3939732"/>
              <a:gd name="connsiteX1" fmla="*/ 1768767 w 3897869"/>
              <a:gd name="connsiteY1" fmla="*/ 1381594 h 3939732"/>
              <a:gd name="connsiteX2" fmla="*/ 1517577 w 3897869"/>
              <a:gd name="connsiteY2" fmla="*/ 2033280 h 3939732"/>
              <a:gd name="connsiteX3" fmla="*/ 1928990 w 3897869"/>
              <a:gd name="connsiteY3" fmla="*/ 2631017 h 3939732"/>
              <a:gd name="connsiteX4" fmla="*/ 2318674 w 3897869"/>
              <a:gd name="connsiteY4" fmla="*/ 1997628 h 3939732"/>
              <a:gd name="connsiteX5" fmla="*/ 2293344 w 3897869"/>
              <a:gd name="connsiteY5" fmla="*/ 1825498 h 3939732"/>
              <a:gd name="connsiteX6" fmla="*/ 1853384 w 3897869"/>
              <a:gd name="connsiteY6" fmla="*/ 1362894 h 3939732"/>
              <a:gd name="connsiteX7" fmla="*/ 1594841 w 3897869"/>
              <a:gd name="connsiteY7" fmla="*/ 36923 h 3939732"/>
              <a:gd name="connsiteX8" fmla="*/ 3869632 w 3897869"/>
              <a:gd name="connsiteY8" fmla="*/ 1508593 h 3939732"/>
              <a:gd name="connsiteX9" fmla="*/ 3670773 w 3897869"/>
              <a:gd name="connsiteY9" fmla="*/ 2416710 h 3939732"/>
              <a:gd name="connsiteX10" fmla="*/ 3671055 w 3897869"/>
              <a:gd name="connsiteY10" fmla="*/ 2417653 h 3939732"/>
              <a:gd name="connsiteX11" fmla="*/ 3164582 w 3897869"/>
              <a:gd name="connsiteY11" fmla="*/ 2822329 h 3939732"/>
              <a:gd name="connsiteX12" fmla="*/ 3176822 w 3897869"/>
              <a:gd name="connsiteY12" fmla="*/ 2836256 h 3939732"/>
              <a:gd name="connsiteX13" fmla="*/ 3146203 w 3897869"/>
              <a:gd name="connsiteY13" fmla="*/ 2835026 h 3939732"/>
              <a:gd name="connsiteX14" fmla="*/ 3151211 w 3897869"/>
              <a:gd name="connsiteY14" fmla="*/ 2827425 h 3939732"/>
              <a:gd name="connsiteX15" fmla="*/ 2397082 w 3897869"/>
              <a:gd name="connsiteY15" fmla="*/ 2555951 h 3939732"/>
              <a:gd name="connsiteX16" fmla="*/ 2396219 w 3897869"/>
              <a:gd name="connsiteY16" fmla="*/ 2549477 h 3939732"/>
              <a:gd name="connsiteX17" fmla="*/ 1746058 w 3897869"/>
              <a:gd name="connsiteY17" fmla="*/ 3084844 h 3939732"/>
              <a:gd name="connsiteX18" fmla="*/ 990519 w 3897869"/>
              <a:gd name="connsiteY18" fmla="*/ 2011053 h 3939732"/>
              <a:gd name="connsiteX19" fmla="*/ 1593790 w 3897869"/>
              <a:gd name="connsiteY19" fmla="*/ 959078 h 3939732"/>
              <a:gd name="connsiteX20" fmla="*/ 1746058 w 3897869"/>
              <a:gd name="connsiteY20" fmla="*/ 937262 h 3939732"/>
              <a:gd name="connsiteX21" fmla="*/ 2206475 w 3897869"/>
              <a:gd name="connsiteY21" fmla="*/ 1165194 h 3939732"/>
              <a:gd name="connsiteX22" fmla="*/ 2185910 w 3897869"/>
              <a:gd name="connsiteY22" fmla="*/ 869152 h 3939732"/>
              <a:gd name="connsiteX23" fmla="*/ 2656644 w 3897869"/>
              <a:gd name="connsiteY23" fmla="*/ 794408 h 3939732"/>
              <a:gd name="connsiteX24" fmla="*/ 2828567 w 3897869"/>
              <a:gd name="connsiteY24" fmla="*/ 2090795 h 3939732"/>
              <a:gd name="connsiteX25" fmla="*/ 3312378 w 3897869"/>
              <a:gd name="connsiteY25" fmla="*/ 2032862 h 3939732"/>
              <a:gd name="connsiteX26" fmla="*/ 3289926 w 3897869"/>
              <a:gd name="connsiteY26" fmla="*/ 1337965 h 3939732"/>
              <a:gd name="connsiteX27" fmla="*/ 3290031 w 3897869"/>
              <a:gd name="connsiteY27" fmla="*/ 1338068 h 3939732"/>
              <a:gd name="connsiteX28" fmla="*/ 1700745 w 3897869"/>
              <a:gd name="connsiteY28" fmla="*/ 566301 h 3939732"/>
              <a:gd name="connsiteX29" fmla="*/ 571995 w 3897869"/>
              <a:gd name="connsiteY29" fmla="*/ 2265435 h 3939732"/>
              <a:gd name="connsiteX30" fmla="*/ 2267548 w 3897869"/>
              <a:gd name="connsiteY30" fmla="*/ 3399556 h 3939732"/>
              <a:gd name="connsiteX31" fmla="*/ 3194376 w 3897869"/>
              <a:gd name="connsiteY31" fmla="*/ 3063923 h 3939732"/>
              <a:gd name="connsiteX32" fmla="*/ 3268026 w 3897869"/>
              <a:gd name="connsiteY32" fmla="*/ 3500815 h 3939732"/>
              <a:gd name="connsiteX33" fmla="*/ 2347298 w 3897869"/>
              <a:gd name="connsiteY33" fmla="*/ 3895311 h 3939732"/>
              <a:gd name="connsiteX34" fmla="*/ 42617 w 3897869"/>
              <a:gd name="connsiteY34" fmla="*/ 2371338 h 3939732"/>
              <a:gd name="connsiteX35" fmla="*/ 1594841 w 3897869"/>
              <a:gd name="connsiteY35" fmla="*/ 36923 h 3939732"/>
              <a:gd name="connsiteX0" fmla="*/ 1853384 w 3897869"/>
              <a:gd name="connsiteY0" fmla="*/ 1371624 h 3948462"/>
              <a:gd name="connsiteX1" fmla="*/ 1768767 w 3897869"/>
              <a:gd name="connsiteY1" fmla="*/ 1390324 h 3948462"/>
              <a:gd name="connsiteX2" fmla="*/ 1517577 w 3897869"/>
              <a:gd name="connsiteY2" fmla="*/ 2042010 h 3948462"/>
              <a:gd name="connsiteX3" fmla="*/ 1928990 w 3897869"/>
              <a:gd name="connsiteY3" fmla="*/ 2639747 h 3948462"/>
              <a:gd name="connsiteX4" fmla="*/ 2318674 w 3897869"/>
              <a:gd name="connsiteY4" fmla="*/ 2006358 h 3948462"/>
              <a:gd name="connsiteX5" fmla="*/ 2293344 w 3897869"/>
              <a:gd name="connsiteY5" fmla="*/ 1834228 h 3948462"/>
              <a:gd name="connsiteX6" fmla="*/ 1853384 w 3897869"/>
              <a:gd name="connsiteY6" fmla="*/ 1371624 h 3948462"/>
              <a:gd name="connsiteX7" fmla="*/ 1594841 w 3897869"/>
              <a:gd name="connsiteY7" fmla="*/ 45653 h 3948462"/>
              <a:gd name="connsiteX8" fmla="*/ 3869632 w 3897869"/>
              <a:gd name="connsiteY8" fmla="*/ 1517323 h 3948462"/>
              <a:gd name="connsiteX9" fmla="*/ 3670773 w 3897869"/>
              <a:gd name="connsiteY9" fmla="*/ 2425440 h 3948462"/>
              <a:gd name="connsiteX10" fmla="*/ 3671055 w 3897869"/>
              <a:gd name="connsiteY10" fmla="*/ 2426383 h 3948462"/>
              <a:gd name="connsiteX11" fmla="*/ 3164582 w 3897869"/>
              <a:gd name="connsiteY11" fmla="*/ 2831059 h 3948462"/>
              <a:gd name="connsiteX12" fmla="*/ 3176822 w 3897869"/>
              <a:gd name="connsiteY12" fmla="*/ 2844986 h 3948462"/>
              <a:gd name="connsiteX13" fmla="*/ 3146203 w 3897869"/>
              <a:gd name="connsiteY13" fmla="*/ 2843756 h 3948462"/>
              <a:gd name="connsiteX14" fmla="*/ 3151211 w 3897869"/>
              <a:gd name="connsiteY14" fmla="*/ 2836155 h 3948462"/>
              <a:gd name="connsiteX15" fmla="*/ 2397082 w 3897869"/>
              <a:gd name="connsiteY15" fmla="*/ 2564681 h 3948462"/>
              <a:gd name="connsiteX16" fmla="*/ 2396219 w 3897869"/>
              <a:gd name="connsiteY16" fmla="*/ 2558207 h 3948462"/>
              <a:gd name="connsiteX17" fmla="*/ 1746058 w 3897869"/>
              <a:gd name="connsiteY17" fmla="*/ 3093574 h 3948462"/>
              <a:gd name="connsiteX18" fmla="*/ 990519 w 3897869"/>
              <a:gd name="connsiteY18" fmla="*/ 2019783 h 3948462"/>
              <a:gd name="connsiteX19" fmla="*/ 1593790 w 3897869"/>
              <a:gd name="connsiteY19" fmla="*/ 967808 h 3948462"/>
              <a:gd name="connsiteX20" fmla="*/ 1746058 w 3897869"/>
              <a:gd name="connsiteY20" fmla="*/ 945992 h 3948462"/>
              <a:gd name="connsiteX21" fmla="*/ 2206475 w 3897869"/>
              <a:gd name="connsiteY21" fmla="*/ 1173924 h 3948462"/>
              <a:gd name="connsiteX22" fmla="*/ 2185910 w 3897869"/>
              <a:gd name="connsiteY22" fmla="*/ 877882 h 3948462"/>
              <a:gd name="connsiteX23" fmla="*/ 2656644 w 3897869"/>
              <a:gd name="connsiteY23" fmla="*/ 803138 h 3948462"/>
              <a:gd name="connsiteX24" fmla="*/ 2828567 w 3897869"/>
              <a:gd name="connsiteY24" fmla="*/ 2099525 h 3948462"/>
              <a:gd name="connsiteX25" fmla="*/ 3312378 w 3897869"/>
              <a:gd name="connsiteY25" fmla="*/ 2041592 h 3948462"/>
              <a:gd name="connsiteX26" fmla="*/ 3289926 w 3897869"/>
              <a:gd name="connsiteY26" fmla="*/ 1346695 h 3948462"/>
              <a:gd name="connsiteX27" fmla="*/ 3290031 w 3897869"/>
              <a:gd name="connsiteY27" fmla="*/ 1346798 h 3948462"/>
              <a:gd name="connsiteX28" fmla="*/ 1700745 w 3897869"/>
              <a:gd name="connsiteY28" fmla="*/ 575031 h 3948462"/>
              <a:gd name="connsiteX29" fmla="*/ 571995 w 3897869"/>
              <a:gd name="connsiteY29" fmla="*/ 2274165 h 3948462"/>
              <a:gd name="connsiteX30" fmla="*/ 2267548 w 3897869"/>
              <a:gd name="connsiteY30" fmla="*/ 3408286 h 3948462"/>
              <a:gd name="connsiteX31" fmla="*/ 3194376 w 3897869"/>
              <a:gd name="connsiteY31" fmla="*/ 3072653 h 3948462"/>
              <a:gd name="connsiteX32" fmla="*/ 3268026 w 3897869"/>
              <a:gd name="connsiteY32" fmla="*/ 3509545 h 3948462"/>
              <a:gd name="connsiteX33" fmla="*/ 2347298 w 3897869"/>
              <a:gd name="connsiteY33" fmla="*/ 3904041 h 3948462"/>
              <a:gd name="connsiteX34" fmla="*/ 42617 w 3897869"/>
              <a:gd name="connsiteY34" fmla="*/ 2380068 h 3948462"/>
              <a:gd name="connsiteX35" fmla="*/ 1594841 w 3897869"/>
              <a:gd name="connsiteY35" fmla="*/ 45653 h 3948462"/>
              <a:gd name="connsiteX0" fmla="*/ 1853384 w 3876965"/>
              <a:gd name="connsiteY0" fmla="*/ 1371624 h 3948462"/>
              <a:gd name="connsiteX1" fmla="*/ 1768767 w 3876965"/>
              <a:gd name="connsiteY1" fmla="*/ 1390324 h 3948462"/>
              <a:gd name="connsiteX2" fmla="*/ 1517577 w 3876965"/>
              <a:gd name="connsiteY2" fmla="*/ 2042010 h 3948462"/>
              <a:gd name="connsiteX3" fmla="*/ 1928990 w 3876965"/>
              <a:gd name="connsiteY3" fmla="*/ 2639747 h 3948462"/>
              <a:gd name="connsiteX4" fmla="*/ 2318674 w 3876965"/>
              <a:gd name="connsiteY4" fmla="*/ 2006358 h 3948462"/>
              <a:gd name="connsiteX5" fmla="*/ 2293344 w 3876965"/>
              <a:gd name="connsiteY5" fmla="*/ 1834228 h 3948462"/>
              <a:gd name="connsiteX6" fmla="*/ 1853384 w 3876965"/>
              <a:gd name="connsiteY6" fmla="*/ 1371624 h 3948462"/>
              <a:gd name="connsiteX7" fmla="*/ 1594841 w 3876965"/>
              <a:gd name="connsiteY7" fmla="*/ 45653 h 3948462"/>
              <a:gd name="connsiteX8" fmla="*/ 3869632 w 3876965"/>
              <a:gd name="connsiteY8" fmla="*/ 1517323 h 3948462"/>
              <a:gd name="connsiteX9" fmla="*/ 3670773 w 3876965"/>
              <a:gd name="connsiteY9" fmla="*/ 2425440 h 3948462"/>
              <a:gd name="connsiteX10" fmla="*/ 3671055 w 3876965"/>
              <a:gd name="connsiteY10" fmla="*/ 2426383 h 3948462"/>
              <a:gd name="connsiteX11" fmla="*/ 3164582 w 3876965"/>
              <a:gd name="connsiteY11" fmla="*/ 2831059 h 3948462"/>
              <a:gd name="connsiteX12" fmla="*/ 3176822 w 3876965"/>
              <a:gd name="connsiteY12" fmla="*/ 2844986 h 3948462"/>
              <a:gd name="connsiteX13" fmla="*/ 3146203 w 3876965"/>
              <a:gd name="connsiteY13" fmla="*/ 2843756 h 3948462"/>
              <a:gd name="connsiteX14" fmla="*/ 3151211 w 3876965"/>
              <a:gd name="connsiteY14" fmla="*/ 2836155 h 3948462"/>
              <a:gd name="connsiteX15" fmla="*/ 2397082 w 3876965"/>
              <a:gd name="connsiteY15" fmla="*/ 2564681 h 3948462"/>
              <a:gd name="connsiteX16" fmla="*/ 2396219 w 3876965"/>
              <a:gd name="connsiteY16" fmla="*/ 2558207 h 3948462"/>
              <a:gd name="connsiteX17" fmla="*/ 1746058 w 3876965"/>
              <a:gd name="connsiteY17" fmla="*/ 3093574 h 3948462"/>
              <a:gd name="connsiteX18" fmla="*/ 990519 w 3876965"/>
              <a:gd name="connsiteY18" fmla="*/ 2019783 h 3948462"/>
              <a:gd name="connsiteX19" fmla="*/ 1593790 w 3876965"/>
              <a:gd name="connsiteY19" fmla="*/ 967808 h 3948462"/>
              <a:gd name="connsiteX20" fmla="*/ 1746058 w 3876965"/>
              <a:gd name="connsiteY20" fmla="*/ 945992 h 3948462"/>
              <a:gd name="connsiteX21" fmla="*/ 2206475 w 3876965"/>
              <a:gd name="connsiteY21" fmla="*/ 1173924 h 3948462"/>
              <a:gd name="connsiteX22" fmla="*/ 2185910 w 3876965"/>
              <a:gd name="connsiteY22" fmla="*/ 877882 h 3948462"/>
              <a:gd name="connsiteX23" fmla="*/ 2656644 w 3876965"/>
              <a:gd name="connsiteY23" fmla="*/ 803138 h 3948462"/>
              <a:gd name="connsiteX24" fmla="*/ 2828567 w 3876965"/>
              <a:gd name="connsiteY24" fmla="*/ 2099525 h 3948462"/>
              <a:gd name="connsiteX25" fmla="*/ 3312378 w 3876965"/>
              <a:gd name="connsiteY25" fmla="*/ 2041592 h 3948462"/>
              <a:gd name="connsiteX26" fmla="*/ 3289926 w 3876965"/>
              <a:gd name="connsiteY26" fmla="*/ 1346695 h 3948462"/>
              <a:gd name="connsiteX27" fmla="*/ 3290031 w 3876965"/>
              <a:gd name="connsiteY27" fmla="*/ 1346798 h 3948462"/>
              <a:gd name="connsiteX28" fmla="*/ 1700745 w 3876965"/>
              <a:gd name="connsiteY28" fmla="*/ 575031 h 3948462"/>
              <a:gd name="connsiteX29" fmla="*/ 571995 w 3876965"/>
              <a:gd name="connsiteY29" fmla="*/ 2274165 h 3948462"/>
              <a:gd name="connsiteX30" fmla="*/ 2267548 w 3876965"/>
              <a:gd name="connsiteY30" fmla="*/ 3408286 h 3948462"/>
              <a:gd name="connsiteX31" fmla="*/ 3194376 w 3876965"/>
              <a:gd name="connsiteY31" fmla="*/ 3072653 h 3948462"/>
              <a:gd name="connsiteX32" fmla="*/ 3268026 w 3876965"/>
              <a:gd name="connsiteY32" fmla="*/ 3509545 h 3948462"/>
              <a:gd name="connsiteX33" fmla="*/ 2347298 w 3876965"/>
              <a:gd name="connsiteY33" fmla="*/ 3904041 h 3948462"/>
              <a:gd name="connsiteX34" fmla="*/ 42617 w 3876965"/>
              <a:gd name="connsiteY34" fmla="*/ 2380068 h 3948462"/>
              <a:gd name="connsiteX35" fmla="*/ 1594841 w 3876965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2812 w 3869632"/>
              <a:gd name="connsiteY25" fmla="*/ 2002360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2812 w 3869632"/>
              <a:gd name="connsiteY25" fmla="*/ 2002360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671055 w 3888568"/>
              <a:gd name="connsiteY10" fmla="*/ 2426383 h 3948462"/>
              <a:gd name="connsiteX11" fmla="*/ 3164582 w 3888568"/>
              <a:gd name="connsiteY11" fmla="*/ 2831059 h 3948462"/>
              <a:gd name="connsiteX12" fmla="*/ 3176822 w 3888568"/>
              <a:gd name="connsiteY12" fmla="*/ 2844986 h 3948462"/>
              <a:gd name="connsiteX13" fmla="*/ 3146203 w 3888568"/>
              <a:gd name="connsiteY13" fmla="*/ 2843756 h 3948462"/>
              <a:gd name="connsiteX14" fmla="*/ 3151211 w 3888568"/>
              <a:gd name="connsiteY14" fmla="*/ 2836155 h 3948462"/>
              <a:gd name="connsiteX15" fmla="*/ 2397082 w 3888568"/>
              <a:gd name="connsiteY15" fmla="*/ 2564681 h 3948462"/>
              <a:gd name="connsiteX16" fmla="*/ 2396219 w 3888568"/>
              <a:gd name="connsiteY16" fmla="*/ 2558207 h 3948462"/>
              <a:gd name="connsiteX17" fmla="*/ 1746058 w 3888568"/>
              <a:gd name="connsiteY17" fmla="*/ 3093574 h 3948462"/>
              <a:gd name="connsiteX18" fmla="*/ 990519 w 3888568"/>
              <a:gd name="connsiteY18" fmla="*/ 2019783 h 3948462"/>
              <a:gd name="connsiteX19" fmla="*/ 1593790 w 3888568"/>
              <a:gd name="connsiteY19" fmla="*/ 967808 h 3948462"/>
              <a:gd name="connsiteX20" fmla="*/ 1746058 w 3888568"/>
              <a:gd name="connsiteY20" fmla="*/ 945992 h 3948462"/>
              <a:gd name="connsiteX21" fmla="*/ 2206475 w 3888568"/>
              <a:gd name="connsiteY21" fmla="*/ 1173924 h 3948462"/>
              <a:gd name="connsiteX22" fmla="*/ 2185910 w 3888568"/>
              <a:gd name="connsiteY22" fmla="*/ 877882 h 3948462"/>
              <a:gd name="connsiteX23" fmla="*/ 2656644 w 3888568"/>
              <a:gd name="connsiteY23" fmla="*/ 803138 h 3948462"/>
              <a:gd name="connsiteX24" fmla="*/ 2828567 w 3888568"/>
              <a:gd name="connsiteY24" fmla="*/ 2099525 h 3948462"/>
              <a:gd name="connsiteX25" fmla="*/ 3362812 w 3888568"/>
              <a:gd name="connsiteY25" fmla="*/ 2002360 h 3948462"/>
              <a:gd name="connsiteX26" fmla="*/ 3289926 w 3888568"/>
              <a:gd name="connsiteY26" fmla="*/ 1346695 h 3948462"/>
              <a:gd name="connsiteX27" fmla="*/ 3290031 w 3888568"/>
              <a:gd name="connsiteY27" fmla="*/ 1346798 h 3948462"/>
              <a:gd name="connsiteX28" fmla="*/ 1700745 w 3888568"/>
              <a:gd name="connsiteY28" fmla="*/ 575031 h 3948462"/>
              <a:gd name="connsiteX29" fmla="*/ 571995 w 3888568"/>
              <a:gd name="connsiteY29" fmla="*/ 2274165 h 3948462"/>
              <a:gd name="connsiteX30" fmla="*/ 2267548 w 3888568"/>
              <a:gd name="connsiteY30" fmla="*/ 3408286 h 3948462"/>
              <a:gd name="connsiteX31" fmla="*/ 3194376 w 3888568"/>
              <a:gd name="connsiteY31" fmla="*/ 3072653 h 3948462"/>
              <a:gd name="connsiteX32" fmla="*/ 3268026 w 3888568"/>
              <a:gd name="connsiteY32" fmla="*/ 3509545 h 3948462"/>
              <a:gd name="connsiteX33" fmla="*/ 2347298 w 3888568"/>
              <a:gd name="connsiteY33" fmla="*/ 3904041 h 3948462"/>
              <a:gd name="connsiteX34" fmla="*/ 42617 w 3888568"/>
              <a:gd name="connsiteY34" fmla="*/ 2380068 h 3948462"/>
              <a:gd name="connsiteX35" fmla="*/ 1594841 w 3888568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704679 w 3888568"/>
              <a:gd name="connsiteY10" fmla="*/ 2448797 h 3948462"/>
              <a:gd name="connsiteX11" fmla="*/ 3164582 w 3888568"/>
              <a:gd name="connsiteY11" fmla="*/ 2831059 h 3948462"/>
              <a:gd name="connsiteX12" fmla="*/ 3176822 w 3888568"/>
              <a:gd name="connsiteY12" fmla="*/ 2844986 h 3948462"/>
              <a:gd name="connsiteX13" fmla="*/ 3146203 w 3888568"/>
              <a:gd name="connsiteY13" fmla="*/ 2843756 h 3948462"/>
              <a:gd name="connsiteX14" fmla="*/ 3151211 w 3888568"/>
              <a:gd name="connsiteY14" fmla="*/ 2836155 h 3948462"/>
              <a:gd name="connsiteX15" fmla="*/ 2397082 w 3888568"/>
              <a:gd name="connsiteY15" fmla="*/ 2564681 h 3948462"/>
              <a:gd name="connsiteX16" fmla="*/ 2396219 w 3888568"/>
              <a:gd name="connsiteY16" fmla="*/ 2558207 h 3948462"/>
              <a:gd name="connsiteX17" fmla="*/ 1746058 w 3888568"/>
              <a:gd name="connsiteY17" fmla="*/ 3093574 h 3948462"/>
              <a:gd name="connsiteX18" fmla="*/ 990519 w 3888568"/>
              <a:gd name="connsiteY18" fmla="*/ 2019783 h 3948462"/>
              <a:gd name="connsiteX19" fmla="*/ 1593790 w 3888568"/>
              <a:gd name="connsiteY19" fmla="*/ 967808 h 3948462"/>
              <a:gd name="connsiteX20" fmla="*/ 1746058 w 3888568"/>
              <a:gd name="connsiteY20" fmla="*/ 945992 h 3948462"/>
              <a:gd name="connsiteX21" fmla="*/ 2206475 w 3888568"/>
              <a:gd name="connsiteY21" fmla="*/ 1173924 h 3948462"/>
              <a:gd name="connsiteX22" fmla="*/ 2185910 w 3888568"/>
              <a:gd name="connsiteY22" fmla="*/ 877882 h 3948462"/>
              <a:gd name="connsiteX23" fmla="*/ 2656644 w 3888568"/>
              <a:gd name="connsiteY23" fmla="*/ 803138 h 3948462"/>
              <a:gd name="connsiteX24" fmla="*/ 2828567 w 3888568"/>
              <a:gd name="connsiteY24" fmla="*/ 2099525 h 3948462"/>
              <a:gd name="connsiteX25" fmla="*/ 3362812 w 3888568"/>
              <a:gd name="connsiteY25" fmla="*/ 2002360 h 3948462"/>
              <a:gd name="connsiteX26" fmla="*/ 3289926 w 3888568"/>
              <a:gd name="connsiteY26" fmla="*/ 1346695 h 3948462"/>
              <a:gd name="connsiteX27" fmla="*/ 3290031 w 3888568"/>
              <a:gd name="connsiteY27" fmla="*/ 1346798 h 3948462"/>
              <a:gd name="connsiteX28" fmla="*/ 1700745 w 3888568"/>
              <a:gd name="connsiteY28" fmla="*/ 575031 h 3948462"/>
              <a:gd name="connsiteX29" fmla="*/ 571995 w 3888568"/>
              <a:gd name="connsiteY29" fmla="*/ 2274165 h 3948462"/>
              <a:gd name="connsiteX30" fmla="*/ 2267548 w 3888568"/>
              <a:gd name="connsiteY30" fmla="*/ 3408286 h 3948462"/>
              <a:gd name="connsiteX31" fmla="*/ 3194376 w 3888568"/>
              <a:gd name="connsiteY31" fmla="*/ 3072653 h 3948462"/>
              <a:gd name="connsiteX32" fmla="*/ 3268026 w 3888568"/>
              <a:gd name="connsiteY32" fmla="*/ 3509545 h 3948462"/>
              <a:gd name="connsiteX33" fmla="*/ 2347298 w 3888568"/>
              <a:gd name="connsiteY33" fmla="*/ 3904041 h 3948462"/>
              <a:gd name="connsiteX34" fmla="*/ 42617 w 3888568"/>
              <a:gd name="connsiteY34" fmla="*/ 2380068 h 3948462"/>
              <a:gd name="connsiteX35" fmla="*/ 1594841 w 3888568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164582 w 3888568"/>
              <a:gd name="connsiteY10" fmla="*/ 2831059 h 3948462"/>
              <a:gd name="connsiteX11" fmla="*/ 3176822 w 3888568"/>
              <a:gd name="connsiteY11" fmla="*/ 2844986 h 3948462"/>
              <a:gd name="connsiteX12" fmla="*/ 3146203 w 3888568"/>
              <a:gd name="connsiteY12" fmla="*/ 2843756 h 3948462"/>
              <a:gd name="connsiteX13" fmla="*/ 3151211 w 3888568"/>
              <a:gd name="connsiteY13" fmla="*/ 2836155 h 3948462"/>
              <a:gd name="connsiteX14" fmla="*/ 2397082 w 3888568"/>
              <a:gd name="connsiteY14" fmla="*/ 2564681 h 3948462"/>
              <a:gd name="connsiteX15" fmla="*/ 2396219 w 3888568"/>
              <a:gd name="connsiteY15" fmla="*/ 2558207 h 3948462"/>
              <a:gd name="connsiteX16" fmla="*/ 1746058 w 3888568"/>
              <a:gd name="connsiteY16" fmla="*/ 3093574 h 3948462"/>
              <a:gd name="connsiteX17" fmla="*/ 990519 w 3888568"/>
              <a:gd name="connsiteY17" fmla="*/ 2019783 h 3948462"/>
              <a:gd name="connsiteX18" fmla="*/ 1593790 w 3888568"/>
              <a:gd name="connsiteY18" fmla="*/ 967808 h 3948462"/>
              <a:gd name="connsiteX19" fmla="*/ 1746058 w 3888568"/>
              <a:gd name="connsiteY19" fmla="*/ 945992 h 3948462"/>
              <a:gd name="connsiteX20" fmla="*/ 2206475 w 3888568"/>
              <a:gd name="connsiteY20" fmla="*/ 1173924 h 3948462"/>
              <a:gd name="connsiteX21" fmla="*/ 2185910 w 3888568"/>
              <a:gd name="connsiteY21" fmla="*/ 877882 h 3948462"/>
              <a:gd name="connsiteX22" fmla="*/ 2656644 w 3888568"/>
              <a:gd name="connsiteY22" fmla="*/ 803138 h 3948462"/>
              <a:gd name="connsiteX23" fmla="*/ 2828567 w 3888568"/>
              <a:gd name="connsiteY23" fmla="*/ 2099525 h 3948462"/>
              <a:gd name="connsiteX24" fmla="*/ 3362812 w 3888568"/>
              <a:gd name="connsiteY24" fmla="*/ 2002360 h 3948462"/>
              <a:gd name="connsiteX25" fmla="*/ 3289926 w 3888568"/>
              <a:gd name="connsiteY25" fmla="*/ 1346695 h 3948462"/>
              <a:gd name="connsiteX26" fmla="*/ 3290031 w 3888568"/>
              <a:gd name="connsiteY26" fmla="*/ 1346798 h 3948462"/>
              <a:gd name="connsiteX27" fmla="*/ 1700745 w 3888568"/>
              <a:gd name="connsiteY27" fmla="*/ 575031 h 3948462"/>
              <a:gd name="connsiteX28" fmla="*/ 571995 w 3888568"/>
              <a:gd name="connsiteY28" fmla="*/ 2274165 h 3948462"/>
              <a:gd name="connsiteX29" fmla="*/ 2267548 w 3888568"/>
              <a:gd name="connsiteY29" fmla="*/ 3408286 h 3948462"/>
              <a:gd name="connsiteX30" fmla="*/ 3194376 w 3888568"/>
              <a:gd name="connsiteY30" fmla="*/ 3072653 h 3948462"/>
              <a:gd name="connsiteX31" fmla="*/ 3268026 w 3888568"/>
              <a:gd name="connsiteY31" fmla="*/ 3509545 h 3948462"/>
              <a:gd name="connsiteX32" fmla="*/ 2347298 w 3888568"/>
              <a:gd name="connsiteY32" fmla="*/ 3904041 h 3948462"/>
              <a:gd name="connsiteX33" fmla="*/ 42617 w 3888568"/>
              <a:gd name="connsiteY33" fmla="*/ 2380068 h 3948462"/>
              <a:gd name="connsiteX34" fmla="*/ 1594841 w 3888568"/>
              <a:gd name="connsiteY34" fmla="*/ 45653 h 3948462"/>
              <a:gd name="connsiteX0" fmla="*/ 1853384 w 3892469"/>
              <a:gd name="connsiteY0" fmla="*/ 1371624 h 3948462"/>
              <a:gd name="connsiteX1" fmla="*/ 1768767 w 3892469"/>
              <a:gd name="connsiteY1" fmla="*/ 1390324 h 3948462"/>
              <a:gd name="connsiteX2" fmla="*/ 1517577 w 3892469"/>
              <a:gd name="connsiteY2" fmla="*/ 2042010 h 3948462"/>
              <a:gd name="connsiteX3" fmla="*/ 1928990 w 3892469"/>
              <a:gd name="connsiteY3" fmla="*/ 2639747 h 3948462"/>
              <a:gd name="connsiteX4" fmla="*/ 2318674 w 3892469"/>
              <a:gd name="connsiteY4" fmla="*/ 2006358 h 3948462"/>
              <a:gd name="connsiteX5" fmla="*/ 2293344 w 3892469"/>
              <a:gd name="connsiteY5" fmla="*/ 1834228 h 3948462"/>
              <a:gd name="connsiteX6" fmla="*/ 1853384 w 3892469"/>
              <a:gd name="connsiteY6" fmla="*/ 1371624 h 3948462"/>
              <a:gd name="connsiteX7" fmla="*/ 1594841 w 3892469"/>
              <a:gd name="connsiteY7" fmla="*/ 45653 h 3948462"/>
              <a:gd name="connsiteX8" fmla="*/ 3869632 w 3892469"/>
              <a:gd name="connsiteY8" fmla="*/ 1517323 h 3948462"/>
              <a:gd name="connsiteX9" fmla="*/ 3706266 w 3892469"/>
              <a:gd name="connsiteY9" fmla="*/ 2457195 h 3948462"/>
              <a:gd name="connsiteX10" fmla="*/ 3164582 w 3892469"/>
              <a:gd name="connsiteY10" fmla="*/ 2831059 h 3948462"/>
              <a:gd name="connsiteX11" fmla="*/ 3176822 w 3892469"/>
              <a:gd name="connsiteY11" fmla="*/ 2844986 h 3948462"/>
              <a:gd name="connsiteX12" fmla="*/ 3146203 w 3892469"/>
              <a:gd name="connsiteY12" fmla="*/ 2843756 h 3948462"/>
              <a:gd name="connsiteX13" fmla="*/ 3151211 w 3892469"/>
              <a:gd name="connsiteY13" fmla="*/ 2836155 h 3948462"/>
              <a:gd name="connsiteX14" fmla="*/ 2397082 w 3892469"/>
              <a:gd name="connsiteY14" fmla="*/ 2564681 h 3948462"/>
              <a:gd name="connsiteX15" fmla="*/ 2396219 w 3892469"/>
              <a:gd name="connsiteY15" fmla="*/ 2558207 h 3948462"/>
              <a:gd name="connsiteX16" fmla="*/ 1746058 w 3892469"/>
              <a:gd name="connsiteY16" fmla="*/ 3093574 h 3948462"/>
              <a:gd name="connsiteX17" fmla="*/ 990519 w 3892469"/>
              <a:gd name="connsiteY17" fmla="*/ 2019783 h 3948462"/>
              <a:gd name="connsiteX18" fmla="*/ 1593790 w 3892469"/>
              <a:gd name="connsiteY18" fmla="*/ 967808 h 3948462"/>
              <a:gd name="connsiteX19" fmla="*/ 1746058 w 3892469"/>
              <a:gd name="connsiteY19" fmla="*/ 945992 h 3948462"/>
              <a:gd name="connsiteX20" fmla="*/ 2206475 w 3892469"/>
              <a:gd name="connsiteY20" fmla="*/ 1173924 h 3948462"/>
              <a:gd name="connsiteX21" fmla="*/ 2185910 w 3892469"/>
              <a:gd name="connsiteY21" fmla="*/ 877882 h 3948462"/>
              <a:gd name="connsiteX22" fmla="*/ 2656644 w 3892469"/>
              <a:gd name="connsiteY22" fmla="*/ 803138 h 3948462"/>
              <a:gd name="connsiteX23" fmla="*/ 2828567 w 3892469"/>
              <a:gd name="connsiteY23" fmla="*/ 2099525 h 3948462"/>
              <a:gd name="connsiteX24" fmla="*/ 3362812 w 3892469"/>
              <a:gd name="connsiteY24" fmla="*/ 2002360 h 3948462"/>
              <a:gd name="connsiteX25" fmla="*/ 3289926 w 3892469"/>
              <a:gd name="connsiteY25" fmla="*/ 1346695 h 3948462"/>
              <a:gd name="connsiteX26" fmla="*/ 3290031 w 3892469"/>
              <a:gd name="connsiteY26" fmla="*/ 1346798 h 3948462"/>
              <a:gd name="connsiteX27" fmla="*/ 1700745 w 3892469"/>
              <a:gd name="connsiteY27" fmla="*/ 575031 h 3948462"/>
              <a:gd name="connsiteX28" fmla="*/ 571995 w 3892469"/>
              <a:gd name="connsiteY28" fmla="*/ 2274165 h 3948462"/>
              <a:gd name="connsiteX29" fmla="*/ 2267548 w 3892469"/>
              <a:gd name="connsiteY29" fmla="*/ 3408286 h 3948462"/>
              <a:gd name="connsiteX30" fmla="*/ 3194376 w 3892469"/>
              <a:gd name="connsiteY30" fmla="*/ 3072653 h 3948462"/>
              <a:gd name="connsiteX31" fmla="*/ 3268026 w 3892469"/>
              <a:gd name="connsiteY31" fmla="*/ 3509545 h 3948462"/>
              <a:gd name="connsiteX32" fmla="*/ 2347298 w 3892469"/>
              <a:gd name="connsiteY32" fmla="*/ 3904041 h 3948462"/>
              <a:gd name="connsiteX33" fmla="*/ 42617 w 3892469"/>
              <a:gd name="connsiteY33" fmla="*/ 2380068 h 3948462"/>
              <a:gd name="connsiteX34" fmla="*/ 1594841 w 3892469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3151211 w 3890413"/>
              <a:gd name="connsiteY13" fmla="*/ 2836155 h 3948462"/>
              <a:gd name="connsiteX14" fmla="*/ 2397082 w 3890413"/>
              <a:gd name="connsiteY14" fmla="*/ 2564681 h 3948462"/>
              <a:gd name="connsiteX15" fmla="*/ 2396219 w 3890413"/>
              <a:gd name="connsiteY15" fmla="*/ 2558207 h 3948462"/>
              <a:gd name="connsiteX16" fmla="*/ 1746058 w 3890413"/>
              <a:gd name="connsiteY16" fmla="*/ 3093574 h 3948462"/>
              <a:gd name="connsiteX17" fmla="*/ 990519 w 3890413"/>
              <a:gd name="connsiteY17" fmla="*/ 2019783 h 3948462"/>
              <a:gd name="connsiteX18" fmla="*/ 1593790 w 3890413"/>
              <a:gd name="connsiteY18" fmla="*/ 967808 h 3948462"/>
              <a:gd name="connsiteX19" fmla="*/ 1746058 w 3890413"/>
              <a:gd name="connsiteY19" fmla="*/ 945992 h 3948462"/>
              <a:gd name="connsiteX20" fmla="*/ 2206475 w 3890413"/>
              <a:gd name="connsiteY20" fmla="*/ 1173924 h 3948462"/>
              <a:gd name="connsiteX21" fmla="*/ 2185910 w 3890413"/>
              <a:gd name="connsiteY21" fmla="*/ 877882 h 3948462"/>
              <a:gd name="connsiteX22" fmla="*/ 2656644 w 3890413"/>
              <a:gd name="connsiteY22" fmla="*/ 803138 h 3948462"/>
              <a:gd name="connsiteX23" fmla="*/ 2828567 w 3890413"/>
              <a:gd name="connsiteY23" fmla="*/ 2099525 h 3948462"/>
              <a:gd name="connsiteX24" fmla="*/ 3362812 w 3890413"/>
              <a:gd name="connsiteY24" fmla="*/ 2002360 h 3948462"/>
              <a:gd name="connsiteX25" fmla="*/ 3289926 w 3890413"/>
              <a:gd name="connsiteY25" fmla="*/ 1346695 h 3948462"/>
              <a:gd name="connsiteX26" fmla="*/ 3290031 w 3890413"/>
              <a:gd name="connsiteY26" fmla="*/ 1346798 h 3948462"/>
              <a:gd name="connsiteX27" fmla="*/ 1700745 w 3890413"/>
              <a:gd name="connsiteY27" fmla="*/ 575031 h 3948462"/>
              <a:gd name="connsiteX28" fmla="*/ 571995 w 3890413"/>
              <a:gd name="connsiteY28" fmla="*/ 2274165 h 3948462"/>
              <a:gd name="connsiteX29" fmla="*/ 2267548 w 3890413"/>
              <a:gd name="connsiteY29" fmla="*/ 3408286 h 3948462"/>
              <a:gd name="connsiteX30" fmla="*/ 3194376 w 3890413"/>
              <a:gd name="connsiteY30" fmla="*/ 3072653 h 3948462"/>
              <a:gd name="connsiteX31" fmla="*/ 3268026 w 3890413"/>
              <a:gd name="connsiteY31" fmla="*/ 3509545 h 3948462"/>
              <a:gd name="connsiteX32" fmla="*/ 2347298 w 3890413"/>
              <a:gd name="connsiteY32" fmla="*/ 3904041 h 3948462"/>
              <a:gd name="connsiteX33" fmla="*/ 42617 w 3890413"/>
              <a:gd name="connsiteY33" fmla="*/ 2380068 h 3948462"/>
              <a:gd name="connsiteX34" fmla="*/ 1594841 w 3890413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3151211 w 3890413"/>
              <a:gd name="connsiteY13" fmla="*/ 2836155 h 3948462"/>
              <a:gd name="connsiteX14" fmla="*/ 2397082 w 3890413"/>
              <a:gd name="connsiteY14" fmla="*/ 2564681 h 3948462"/>
              <a:gd name="connsiteX15" fmla="*/ 2396219 w 3890413"/>
              <a:gd name="connsiteY15" fmla="*/ 2558207 h 3948462"/>
              <a:gd name="connsiteX16" fmla="*/ 1746058 w 3890413"/>
              <a:gd name="connsiteY16" fmla="*/ 3093574 h 3948462"/>
              <a:gd name="connsiteX17" fmla="*/ 990519 w 3890413"/>
              <a:gd name="connsiteY17" fmla="*/ 2019783 h 3948462"/>
              <a:gd name="connsiteX18" fmla="*/ 1593790 w 3890413"/>
              <a:gd name="connsiteY18" fmla="*/ 967808 h 3948462"/>
              <a:gd name="connsiteX19" fmla="*/ 1746058 w 3890413"/>
              <a:gd name="connsiteY19" fmla="*/ 945992 h 3948462"/>
              <a:gd name="connsiteX20" fmla="*/ 2206475 w 3890413"/>
              <a:gd name="connsiteY20" fmla="*/ 1173924 h 3948462"/>
              <a:gd name="connsiteX21" fmla="*/ 2185910 w 3890413"/>
              <a:gd name="connsiteY21" fmla="*/ 877882 h 3948462"/>
              <a:gd name="connsiteX22" fmla="*/ 2656644 w 3890413"/>
              <a:gd name="connsiteY22" fmla="*/ 803138 h 3948462"/>
              <a:gd name="connsiteX23" fmla="*/ 2828567 w 3890413"/>
              <a:gd name="connsiteY23" fmla="*/ 2099525 h 3948462"/>
              <a:gd name="connsiteX24" fmla="*/ 3362812 w 3890413"/>
              <a:gd name="connsiteY24" fmla="*/ 2002360 h 3948462"/>
              <a:gd name="connsiteX25" fmla="*/ 3289926 w 3890413"/>
              <a:gd name="connsiteY25" fmla="*/ 1346695 h 3948462"/>
              <a:gd name="connsiteX26" fmla="*/ 3290031 w 3890413"/>
              <a:gd name="connsiteY26" fmla="*/ 1346798 h 3948462"/>
              <a:gd name="connsiteX27" fmla="*/ 1700745 w 3890413"/>
              <a:gd name="connsiteY27" fmla="*/ 575031 h 3948462"/>
              <a:gd name="connsiteX28" fmla="*/ 571995 w 3890413"/>
              <a:gd name="connsiteY28" fmla="*/ 2274165 h 3948462"/>
              <a:gd name="connsiteX29" fmla="*/ 2267548 w 3890413"/>
              <a:gd name="connsiteY29" fmla="*/ 3408286 h 3948462"/>
              <a:gd name="connsiteX30" fmla="*/ 3194376 w 3890413"/>
              <a:gd name="connsiteY30" fmla="*/ 3072653 h 3948462"/>
              <a:gd name="connsiteX31" fmla="*/ 3268026 w 3890413"/>
              <a:gd name="connsiteY31" fmla="*/ 3509545 h 3948462"/>
              <a:gd name="connsiteX32" fmla="*/ 2347298 w 3890413"/>
              <a:gd name="connsiteY32" fmla="*/ 3904041 h 3948462"/>
              <a:gd name="connsiteX33" fmla="*/ 42617 w 3890413"/>
              <a:gd name="connsiteY33" fmla="*/ 2380068 h 3948462"/>
              <a:gd name="connsiteX34" fmla="*/ 1594841 w 3890413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2397082 w 3890413"/>
              <a:gd name="connsiteY13" fmla="*/ 2564681 h 3948462"/>
              <a:gd name="connsiteX14" fmla="*/ 2396219 w 3890413"/>
              <a:gd name="connsiteY14" fmla="*/ 2558207 h 3948462"/>
              <a:gd name="connsiteX15" fmla="*/ 1746058 w 3890413"/>
              <a:gd name="connsiteY15" fmla="*/ 3093574 h 3948462"/>
              <a:gd name="connsiteX16" fmla="*/ 990519 w 3890413"/>
              <a:gd name="connsiteY16" fmla="*/ 2019783 h 3948462"/>
              <a:gd name="connsiteX17" fmla="*/ 1593790 w 3890413"/>
              <a:gd name="connsiteY17" fmla="*/ 967808 h 3948462"/>
              <a:gd name="connsiteX18" fmla="*/ 1746058 w 3890413"/>
              <a:gd name="connsiteY18" fmla="*/ 945992 h 3948462"/>
              <a:gd name="connsiteX19" fmla="*/ 2206475 w 3890413"/>
              <a:gd name="connsiteY19" fmla="*/ 1173924 h 3948462"/>
              <a:gd name="connsiteX20" fmla="*/ 2185910 w 3890413"/>
              <a:gd name="connsiteY20" fmla="*/ 877882 h 3948462"/>
              <a:gd name="connsiteX21" fmla="*/ 2656644 w 3890413"/>
              <a:gd name="connsiteY21" fmla="*/ 803138 h 3948462"/>
              <a:gd name="connsiteX22" fmla="*/ 2828567 w 3890413"/>
              <a:gd name="connsiteY22" fmla="*/ 2099525 h 3948462"/>
              <a:gd name="connsiteX23" fmla="*/ 3362812 w 3890413"/>
              <a:gd name="connsiteY23" fmla="*/ 2002360 h 3948462"/>
              <a:gd name="connsiteX24" fmla="*/ 3289926 w 3890413"/>
              <a:gd name="connsiteY24" fmla="*/ 1346695 h 3948462"/>
              <a:gd name="connsiteX25" fmla="*/ 3290031 w 3890413"/>
              <a:gd name="connsiteY25" fmla="*/ 1346798 h 3948462"/>
              <a:gd name="connsiteX26" fmla="*/ 1700745 w 3890413"/>
              <a:gd name="connsiteY26" fmla="*/ 575031 h 3948462"/>
              <a:gd name="connsiteX27" fmla="*/ 571995 w 3890413"/>
              <a:gd name="connsiteY27" fmla="*/ 2274165 h 3948462"/>
              <a:gd name="connsiteX28" fmla="*/ 2267548 w 3890413"/>
              <a:gd name="connsiteY28" fmla="*/ 3408286 h 3948462"/>
              <a:gd name="connsiteX29" fmla="*/ 3194376 w 3890413"/>
              <a:gd name="connsiteY29" fmla="*/ 3072653 h 3948462"/>
              <a:gd name="connsiteX30" fmla="*/ 3268026 w 3890413"/>
              <a:gd name="connsiteY30" fmla="*/ 3509545 h 3948462"/>
              <a:gd name="connsiteX31" fmla="*/ 2347298 w 3890413"/>
              <a:gd name="connsiteY31" fmla="*/ 3904041 h 3948462"/>
              <a:gd name="connsiteX32" fmla="*/ 42617 w 3890413"/>
              <a:gd name="connsiteY32" fmla="*/ 2380068 h 3948462"/>
              <a:gd name="connsiteX33" fmla="*/ 1594841 w 3890413"/>
              <a:gd name="connsiteY33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2397082 w 3890413"/>
              <a:gd name="connsiteY12" fmla="*/ 2564681 h 3948462"/>
              <a:gd name="connsiteX13" fmla="*/ 2396219 w 3890413"/>
              <a:gd name="connsiteY13" fmla="*/ 2558207 h 3948462"/>
              <a:gd name="connsiteX14" fmla="*/ 1746058 w 3890413"/>
              <a:gd name="connsiteY14" fmla="*/ 3093574 h 3948462"/>
              <a:gd name="connsiteX15" fmla="*/ 990519 w 3890413"/>
              <a:gd name="connsiteY15" fmla="*/ 2019783 h 3948462"/>
              <a:gd name="connsiteX16" fmla="*/ 1593790 w 3890413"/>
              <a:gd name="connsiteY16" fmla="*/ 967808 h 3948462"/>
              <a:gd name="connsiteX17" fmla="*/ 1746058 w 3890413"/>
              <a:gd name="connsiteY17" fmla="*/ 945992 h 3948462"/>
              <a:gd name="connsiteX18" fmla="*/ 2206475 w 3890413"/>
              <a:gd name="connsiteY18" fmla="*/ 1173924 h 3948462"/>
              <a:gd name="connsiteX19" fmla="*/ 2185910 w 3890413"/>
              <a:gd name="connsiteY19" fmla="*/ 877882 h 3948462"/>
              <a:gd name="connsiteX20" fmla="*/ 2656644 w 3890413"/>
              <a:gd name="connsiteY20" fmla="*/ 803138 h 3948462"/>
              <a:gd name="connsiteX21" fmla="*/ 2828567 w 3890413"/>
              <a:gd name="connsiteY21" fmla="*/ 2099525 h 3948462"/>
              <a:gd name="connsiteX22" fmla="*/ 3362812 w 3890413"/>
              <a:gd name="connsiteY22" fmla="*/ 2002360 h 3948462"/>
              <a:gd name="connsiteX23" fmla="*/ 3289926 w 3890413"/>
              <a:gd name="connsiteY23" fmla="*/ 1346695 h 3948462"/>
              <a:gd name="connsiteX24" fmla="*/ 3290031 w 3890413"/>
              <a:gd name="connsiteY24" fmla="*/ 1346798 h 3948462"/>
              <a:gd name="connsiteX25" fmla="*/ 1700745 w 3890413"/>
              <a:gd name="connsiteY25" fmla="*/ 575031 h 3948462"/>
              <a:gd name="connsiteX26" fmla="*/ 571995 w 3890413"/>
              <a:gd name="connsiteY26" fmla="*/ 2274165 h 3948462"/>
              <a:gd name="connsiteX27" fmla="*/ 2267548 w 3890413"/>
              <a:gd name="connsiteY27" fmla="*/ 3408286 h 3948462"/>
              <a:gd name="connsiteX28" fmla="*/ 3194376 w 3890413"/>
              <a:gd name="connsiteY28" fmla="*/ 3072653 h 3948462"/>
              <a:gd name="connsiteX29" fmla="*/ 3268026 w 3890413"/>
              <a:gd name="connsiteY29" fmla="*/ 3509545 h 3948462"/>
              <a:gd name="connsiteX30" fmla="*/ 2347298 w 3890413"/>
              <a:gd name="connsiteY30" fmla="*/ 3904041 h 3948462"/>
              <a:gd name="connsiteX31" fmla="*/ 42617 w 3890413"/>
              <a:gd name="connsiteY31" fmla="*/ 2380068 h 3948462"/>
              <a:gd name="connsiteX32" fmla="*/ 1594841 w 3890413"/>
              <a:gd name="connsiteY32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2397082 w 3890413"/>
              <a:gd name="connsiteY11" fmla="*/ 2564681 h 3948462"/>
              <a:gd name="connsiteX12" fmla="*/ 2396219 w 3890413"/>
              <a:gd name="connsiteY12" fmla="*/ 2558207 h 3948462"/>
              <a:gd name="connsiteX13" fmla="*/ 1746058 w 3890413"/>
              <a:gd name="connsiteY13" fmla="*/ 3093574 h 3948462"/>
              <a:gd name="connsiteX14" fmla="*/ 990519 w 3890413"/>
              <a:gd name="connsiteY14" fmla="*/ 2019783 h 3948462"/>
              <a:gd name="connsiteX15" fmla="*/ 1593790 w 3890413"/>
              <a:gd name="connsiteY15" fmla="*/ 967808 h 3948462"/>
              <a:gd name="connsiteX16" fmla="*/ 1746058 w 3890413"/>
              <a:gd name="connsiteY16" fmla="*/ 945992 h 3948462"/>
              <a:gd name="connsiteX17" fmla="*/ 2206475 w 3890413"/>
              <a:gd name="connsiteY17" fmla="*/ 1173924 h 3948462"/>
              <a:gd name="connsiteX18" fmla="*/ 2185910 w 3890413"/>
              <a:gd name="connsiteY18" fmla="*/ 877882 h 3948462"/>
              <a:gd name="connsiteX19" fmla="*/ 2656644 w 3890413"/>
              <a:gd name="connsiteY19" fmla="*/ 803138 h 3948462"/>
              <a:gd name="connsiteX20" fmla="*/ 2828567 w 3890413"/>
              <a:gd name="connsiteY20" fmla="*/ 2099525 h 3948462"/>
              <a:gd name="connsiteX21" fmla="*/ 3362812 w 3890413"/>
              <a:gd name="connsiteY21" fmla="*/ 2002360 h 3948462"/>
              <a:gd name="connsiteX22" fmla="*/ 3289926 w 3890413"/>
              <a:gd name="connsiteY22" fmla="*/ 1346695 h 3948462"/>
              <a:gd name="connsiteX23" fmla="*/ 3290031 w 3890413"/>
              <a:gd name="connsiteY23" fmla="*/ 1346798 h 3948462"/>
              <a:gd name="connsiteX24" fmla="*/ 1700745 w 3890413"/>
              <a:gd name="connsiteY24" fmla="*/ 575031 h 3948462"/>
              <a:gd name="connsiteX25" fmla="*/ 571995 w 3890413"/>
              <a:gd name="connsiteY25" fmla="*/ 2274165 h 3948462"/>
              <a:gd name="connsiteX26" fmla="*/ 2267548 w 3890413"/>
              <a:gd name="connsiteY26" fmla="*/ 3408286 h 3948462"/>
              <a:gd name="connsiteX27" fmla="*/ 3194376 w 3890413"/>
              <a:gd name="connsiteY27" fmla="*/ 3072653 h 3948462"/>
              <a:gd name="connsiteX28" fmla="*/ 3268026 w 3890413"/>
              <a:gd name="connsiteY28" fmla="*/ 3509545 h 3948462"/>
              <a:gd name="connsiteX29" fmla="*/ 2347298 w 3890413"/>
              <a:gd name="connsiteY29" fmla="*/ 3904041 h 3948462"/>
              <a:gd name="connsiteX30" fmla="*/ 42617 w 3890413"/>
              <a:gd name="connsiteY30" fmla="*/ 2380068 h 3948462"/>
              <a:gd name="connsiteX31" fmla="*/ 1594841 w 3890413"/>
              <a:gd name="connsiteY31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2396219 w 3890413"/>
              <a:gd name="connsiteY11" fmla="*/ 2558207 h 3948462"/>
              <a:gd name="connsiteX12" fmla="*/ 1746058 w 3890413"/>
              <a:gd name="connsiteY12" fmla="*/ 3093574 h 3948462"/>
              <a:gd name="connsiteX13" fmla="*/ 990519 w 3890413"/>
              <a:gd name="connsiteY13" fmla="*/ 2019783 h 3948462"/>
              <a:gd name="connsiteX14" fmla="*/ 1593790 w 3890413"/>
              <a:gd name="connsiteY14" fmla="*/ 967808 h 3948462"/>
              <a:gd name="connsiteX15" fmla="*/ 1746058 w 3890413"/>
              <a:gd name="connsiteY15" fmla="*/ 945992 h 3948462"/>
              <a:gd name="connsiteX16" fmla="*/ 2206475 w 3890413"/>
              <a:gd name="connsiteY16" fmla="*/ 1173924 h 3948462"/>
              <a:gd name="connsiteX17" fmla="*/ 2185910 w 3890413"/>
              <a:gd name="connsiteY17" fmla="*/ 877882 h 3948462"/>
              <a:gd name="connsiteX18" fmla="*/ 2656644 w 3890413"/>
              <a:gd name="connsiteY18" fmla="*/ 803138 h 3948462"/>
              <a:gd name="connsiteX19" fmla="*/ 2828567 w 3890413"/>
              <a:gd name="connsiteY19" fmla="*/ 2099525 h 3948462"/>
              <a:gd name="connsiteX20" fmla="*/ 3362812 w 3890413"/>
              <a:gd name="connsiteY20" fmla="*/ 2002360 h 3948462"/>
              <a:gd name="connsiteX21" fmla="*/ 3289926 w 3890413"/>
              <a:gd name="connsiteY21" fmla="*/ 1346695 h 3948462"/>
              <a:gd name="connsiteX22" fmla="*/ 3290031 w 3890413"/>
              <a:gd name="connsiteY22" fmla="*/ 1346798 h 3948462"/>
              <a:gd name="connsiteX23" fmla="*/ 1700745 w 3890413"/>
              <a:gd name="connsiteY23" fmla="*/ 575031 h 3948462"/>
              <a:gd name="connsiteX24" fmla="*/ 571995 w 3890413"/>
              <a:gd name="connsiteY24" fmla="*/ 2274165 h 3948462"/>
              <a:gd name="connsiteX25" fmla="*/ 2267548 w 3890413"/>
              <a:gd name="connsiteY25" fmla="*/ 3408286 h 3948462"/>
              <a:gd name="connsiteX26" fmla="*/ 3194376 w 3890413"/>
              <a:gd name="connsiteY26" fmla="*/ 3072653 h 3948462"/>
              <a:gd name="connsiteX27" fmla="*/ 3268026 w 3890413"/>
              <a:gd name="connsiteY27" fmla="*/ 3509545 h 3948462"/>
              <a:gd name="connsiteX28" fmla="*/ 2347298 w 3890413"/>
              <a:gd name="connsiteY28" fmla="*/ 3904041 h 3948462"/>
              <a:gd name="connsiteX29" fmla="*/ 42617 w 3890413"/>
              <a:gd name="connsiteY29" fmla="*/ 2380068 h 3948462"/>
              <a:gd name="connsiteX30" fmla="*/ 1594841 w 3890413"/>
              <a:gd name="connsiteY30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2396219 w 3890413"/>
              <a:gd name="connsiteY11" fmla="*/ 2558207 h 3948462"/>
              <a:gd name="connsiteX12" fmla="*/ 1746058 w 3890413"/>
              <a:gd name="connsiteY12" fmla="*/ 3093574 h 3948462"/>
              <a:gd name="connsiteX13" fmla="*/ 990519 w 3890413"/>
              <a:gd name="connsiteY13" fmla="*/ 2019783 h 3948462"/>
              <a:gd name="connsiteX14" fmla="*/ 1593790 w 3890413"/>
              <a:gd name="connsiteY14" fmla="*/ 967808 h 3948462"/>
              <a:gd name="connsiteX15" fmla="*/ 1746058 w 3890413"/>
              <a:gd name="connsiteY15" fmla="*/ 945992 h 3948462"/>
              <a:gd name="connsiteX16" fmla="*/ 2206475 w 3890413"/>
              <a:gd name="connsiteY16" fmla="*/ 1173924 h 3948462"/>
              <a:gd name="connsiteX17" fmla="*/ 2185910 w 3890413"/>
              <a:gd name="connsiteY17" fmla="*/ 877882 h 3948462"/>
              <a:gd name="connsiteX18" fmla="*/ 2656644 w 3890413"/>
              <a:gd name="connsiteY18" fmla="*/ 803138 h 3948462"/>
              <a:gd name="connsiteX19" fmla="*/ 2828567 w 3890413"/>
              <a:gd name="connsiteY19" fmla="*/ 2099525 h 3948462"/>
              <a:gd name="connsiteX20" fmla="*/ 3362812 w 3890413"/>
              <a:gd name="connsiteY20" fmla="*/ 2002360 h 3948462"/>
              <a:gd name="connsiteX21" fmla="*/ 3289926 w 3890413"/>
              <a:gd name="connsiteY21" fmla="*/ 1346695 h 3948462"/>
              <a:gd name="connsiteX22" fmla="*/ 3290031 w 3890413"/>
              <a:gd name="connsiteY22" fmla="*/ 1346798 h 3948462"/>
              <a:gd name="connsiteX23" fmla="*/ 1700745 w 3890413"/>
              <a:gd name="connsiteY23" fmla="*/ 575031 h 3948462"/>
              <a:gd name="connsiteX24" fmla="*/ 571995 w 3890413"/>
              <a:gd name="connsiteY24" fmla="*/ 2274165 h 3948462"/>
              <a:gd name="connsiteX25" fmla="*/ 2267548 w 3890413"/>
              <a:gd name="connsiteY25" fmla="*/ 3408286 h 3948462"/>
              <a:gd name="connsiteX26" fmla="*/ 3194376 w 3890413"/>
              <a:gd name="connsiteY26" fmla="*/ 3072653 h 3948462"/>
              <a:gd name="connsiteX27" fmla="*/ 3268026 w 3890413"/>
              <a:gd name="connsiteY27" fmla="*/ 3509545 h 3948462"/>
              <a:gd name="connsiteX28" fmla="*/ 2347298 w 3890413"/>
              <a:gd name="connsiteY28" fmla="*/ 3904041 h 3948462"/>
              <a:gd name="connsiteX29" fmla="*/ 42617 w 3890413"/>
              <a:gd name="connsiteY29" fmla="*/ 2380068 h 3948462"/>
              <a:gd name="connsiteX30" fmla="*/ 1594841 w 3890413"/>
              <a:gd name="connsiteY30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61464 w 3890413"/>
              <a:gd name="connsiteY10" fmla="*/ 251236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61464 w 3890413"/>
              <a:gd name="connsiteY10" fmla="*/ 251236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890413" h="3948462">
                <a:moveTo>
                  <a:pt x="1853384" y="1371624"/>
                </a:moveTo>
                <a:lnTo>
                  <a:pt x="1768767" y="1390324"/>
                </a:lnTo>
                <a:cubicBezTo>
                  <a:pt x="1579409" y="1463487"/>
                  <a:pt x="1490873" y="1833773"/>
                  <a:pt x="1517577" y="2042010"/>
                </a:cubicBezTo>
                <a:cubicBezTo>
                  <a:pt x="1544281" y="2250247"/>
                  <a:pt x="1644086" y="2624290"/>
                  <a:pt x="1928990" y="2639747"/>
                </a:cubicBezTo>
                <a:cubicBezTo>
                  <a:pt x="2177093" y="2653207"/>
                  <a:pt x="2337423" y="2363017"/>
                  <a:pt x="2318674" y="2006358"/>
                </a:cubicBezTo>
                <a:cubicBezTo>
                  <a:pt x="2310210" y="1948950"/>
                  <a:pt x="2301678" y="1891436"/>
                  <a:pt x="2293344" y="1834228"/>
                </a:cubicBezTo>
                <a:cubicBezTo>
                  <a:pt x="2229725" y="1555945"/>
                  <a:pt x="2050691" y="1359067"/>
                  <a:pt x="1853384" y="1371624"/>
                </a:cubicBezTo>
                <a:close/>
                <a:moveTo>
                  <a:pt x="1594841" y="45653"/>
                </a:moveTo>
                <a:cubicBezTo>
                  <a:pt x="2527821" y="-128041"/>
                  <a:pt x="3626282" y="158796"/>
                  <a:pt x="3869632" y="1517323"/>
                </a:cubicBezTo>
                <a:cubicBezTo>
                  <a:pt x="3939308" y="2058696"/>
                  <a:pt x="3820785" y="2251376"/>
                  <a:pt x="3706266" y="2457195"/>
                </a:cubicBezTo>
                <a:cubicBezTo>
                  <a:pt x="3132098" y="3124925"/>
                  <a:pt x="2589274" y="2611359"/>
                  <a:pt x="2548384" y="2446988"/>
                </a:cubicBezTo>
                <a:cubicBezTo>
                  <a:pt x="2411721" y="3024903"/>
                  <a:pt x="2005702" y="3164775"/>
                  <a:pt x="1746058" y="3093574"/>
                </a:cubicBezTo>
                <a:cubicBezTo>
                  <a:pt x="1486414" y="3022373"/>
                  <a:pt x="990519" y="2612821"/>
                  <a:pt x="990519" y="2019783"/>
                </a:cubicBezTo>
                <a:cubicBezTo>
                  <a:pt x="990519" y="1500875"/>
                  <a:pt x="1249504" y="1067935"/>
                  <a:pt x="1593790" y="967808"/>
                </a:cubicBezTo>
                <a:cubicBezTo>
                  <a:pt x="1642974" y="953504"/>
                  <a:pt x="1694009" y="949376"/>
                  <a:pt x="1746058" y="945992"/>
                </a:cubicBezTo>
                <a:cubicBezTo>
                  <a:pt x="2004670" y="929176"/>
                  <a:pt x="2081338" y="1030119"/>
                  <a:pt x="2206475" y="1173924"/>
                </a:cubicBezTo>
                <a:cubicBezTo>
                  <a:pt x="2194343" y="1061758"/>
                  <a:pt x="2187003" y="961165"/>
                  <a:pt x="2185910" y="877882"/>
                </a:cubicBezTo>
                <a:lnTo>
                  <a:pt x="2656644" y="803138"/>
                </a:lnTo>
                <a:lnTo>
                  <a:pt x="2828567" y="2099525"/>
                </a:lnTo>
                <a:cubicBezTo>
                  <a:pt x="2888366" y="2544108"/>
                  <a:pt x="3261961" y="2420799"/>
                  <a:pt x="3362812" y="2002360"/>
                </a:cubicBezTo>
                <a:cubicBezTo>
                  <a:pt x="3355320" y="1625023"/>
                  <a:pt x="3366534" y="1729632"/>
                  <a:pt x="3289926" y="1346695"/>
                </a:cubicBezTo>
                <a:lnTo>
                  <a:pt x="3290031" y="1346798"/>
                </a:lnTo>
                <a:cubicBezTo>
                  <a:pt x="3068547" y="637774"/>
                  <a:pt x="2419129" y="439933"/>
                  <a:pt x="1700745" y="575031"/>
                </a:cubicBezTo>
                <a:cubicBezTo>
                  <a:pt x="890947" y="727320"/>
                  <a:pt x="415476" y="1491783"/>
                  <a:pt x="571995" y="2274165"/>
                </a:cubicBezTo>
                <a:cubicBezTo>
                  <a:pt x="728513" y="3056546"/>
                  <a:pt x="1580131" y="3572543"/>
                  <a:pt x="2267548" y="3408286"/>
                </a:cubicBezTo>
                <a:cubicBezTo>
                  <a:pt x="2796517" y="3281890"/>
                  <a:pt x="2641988" y="3320887"/>
                  <a:pt x="3194376" y="3072653"/>
                </a:cubicBezTo>
                <a:cubicBezTo>
                  <a:pt x="3249441" y="3306078"/>
                  <a:pt x="3239115" y="3309742"/>
                  <a:pt x="3268026" y="3509545"/>
                </a:cubicBezTo>
                <a:cubicBezTo>
                  <a:pt x="3021841" y="3717756"/>
                  <a:pt x="2685602" y="3836362"/>
                  <a:pt x="2347298" y="3904041"/>
                </a:cubicBezTo>
                <a:cubicBezTo>
                  <a:pt x="1157336" y="4112956"/>
                  <a:pt x="289475" y="3581660"/>
                  <a:pt x="42617" y="2380068"/>
                </a:cubicBezTo>
                <a:cubicBezTo>
                  <a:pt x="-204242" y="1178477"/>
                  <a:pt x="661862" y="219348"/>
                  <a:pt x="1594841" y="456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8" name="Rectangle 1">
            <a:extLst>
              <a:ext uri="{FF2B5EF4-FFF2-40B4-BE49-F238E27FC236}">
                <a16:creationId xmlns="" xmlns:a16="http://schemas.microsoft.com/office/drawing/2014/main" id="{37954B35-3941-4F24-87DD-EFA97DECDF15}"/>
              </a:ext>
            </a:extLst>
          </p:cNvPr>
          <p:cNvSpPr>
            <a:spLocks noChangeAspect="1"/>
          </p:cNvSpPr>
          <p:nvPr/>
        </p:nvSpPr>
        <p:spPr>
          <a:xfrm>
            <a:off x="11856534" y="3150657"/>
            <a:ext cx="218502" cy="215273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9" name="Freeform 14">
            <a:extLst>
              <a:ext uri="{FF2B5EF4-FFF2-40B4-BE49-F238E27FC236}">
                <a16:creationId xmlns="" xmlns:a16="http://schemas.microsoft.com/office/drawing/2014/main" id="{36F3F041-46CA-419B-88BA-AFB8FCD906F2}"/>
              </a:ext>
            </a:extLst>
          </p:cNvPr>
          <p:cNvSpPr>
            <a:spLocks noChangeAspect="1"/>
          </p:cNvSpPr>
          <p:nvPr/>
        </p:nvSpPr>
        <p:spPr>
          <a:xfrm>
            <a:off x="6529391" y="4701486"/>
            <a:ext cx="293069" cy="333882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0" name="Rounded Rectangle 4">
            <a:extLst>
              <a:ext uri="{FF2B5EF4-FFF2-40B4-BE49-F238E27FC236}">
                <a16:creationId xmlns="" xmlns:a16="http://schemas.microsoft.com/office/drawing/2014/main" id="{1EC94602-0104-4A93-99B9-225E69D6CA4F}"/>
              </a:ext>
            </a:extLst>
          </p:cNvPr>
          <p:cNvSpPr>
            <a:spLocks noChangeAspect="1"/>
          </p:cNvSpPr>
          <p:nvPr/>
        </p:nvSpPr>
        <p:spPr>
          <a:xfrm>
            <a:off x="10795528" y="5576177"/>
            <a:ext cx="333919" cy="33388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985442" y="1197582"/>
                </a:moveTo>
                <a:cubicBezTo>
                  <a:pt x="764609" y="1197582"/>
                  <a:pt x="585589" y="1376602"/>
                  <a:pt x="585589" y="1597435"/>
                </a:cubicBezTo>
                <a:lnTo>
                  <a:pt x="585589" y="2453913"/>
                </a:lnTo>
                <a:cubicBezTo>
                  <a:pt x="585589" y="2674746"/>
                  <a:pt x="764609" y="2853766"/>
                  <a:pt x="985442" y="2853766"/>
                </a:cubicBezTo>
                <a:lnTo>
                  <a:pt x="2273968" y="2853766"/>
                </a:lnTo>
                <a:cubicBezTo>
                  <a:pt x="2494801" y="2853766"/>
                  <a:pt x="2673821" y="2674746"/>
                  <a:pt x="2673821" y="2453913"/>
                </a:cubicBezTo>
                <a:lnTo>
                  <a:pt x="2673821" y="2353524"/>
                </a:lnTo>
                <a:lnTo>
                  <a:pt x="3281897" y="2810341"/>
                </a:lnTo>
                <a:lnTo>
                  <a:pt x="3281897" y="1241009"/>
                </a:lnTo>
                <a:lnTo>
                  <a:pt x="2673821" y="1697826"/>
                </a:lnTo>
                <a:lnTo>
                  <a:pt x="2673821" y="1597435"/>
                </a:lnTo>
                <a:cubicBezTo>
                  <a:pt x="2673821" y="1376602"/>
                  <a:pt x="2494801" y="1197582"/>
                  <a:pt x="2273968" y="1197582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1" name="Rounded Rectangle 9">
            <a:extLst>
              <a:ext uri="{FF2B5EF4-FFF2-40B4-BE49-F238E27FC236}">
                <a16:creationId xmlns="" xmlns:a16="http://schemas.microsoft.com/office/drawing/2014/main" id="{F2D2E281-3827-4570-8E95-1BDDB824F44D}"/>
              </a:ext>
            </a:extLst>
          </p:cNvPr>
          <p:cNvSpPr>
            <a:spLocks/>
          </p:cNvSpPr>
          <p:nvPr/>
        </p:nvSpPr>
        <p:spPr>
          <a:xfrm>
            <a:off x="5588429" y="4119673"/>
            <a:ext cx="333882" cy="33388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2" name="Rounded Rectangle 7">
            <a:extLst>
              <a:ext uri="{FF2B5EF4-FFF2-40B4-BE49-F238E27FC236}">
                <a16:creationId xmlns="" xmlns:a16="http://schemas.microsoft.com/office/drawing/2014/main" id="{9B7294CC-56D6-4D69-83AC-BB4E9AC09084}"/>
              </a:ext>
            </a:extLst>
          </p:cNvPr>
          <p:cNvSpPr>
            <a:spLocks noChangeAspect="1"/>
          </p:cNvSpPr>
          <p:nvPr/>
        </p:nvSpPr>
        <p:spPr>
          <a:xfrm>
            <a:off x="10573546" y="184984"/>
            <a:ext cx="333919" cy="33388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64687" y="782779"/>
                </a:moveTo>
                <a:cubicBezTo>
                  <a:pt x="2512183" y="782779"/>
                  <a:pt x="2307488" y="987475"/>
                  <a:pt x="2307487" y="1239980"/>
                </a:cubicBezTo>
                <a:cubicBezTo>
                  <a:pt x="2307487" y="1241985"/>
                  <a:pt x="2307500" y="1243987"/>
                  <a:pt x="2308092" y="1245978"/>
                </a:cubicBezTo>
                <a:lnTo>
                  <a:pt x="1570677" y="1632536"/>
                </a:lnTo>
                <a:cubicBezTo>
                  <a:pt x="1488749" y="1552118"/>
                  <a:pt x="1376387" y="1502860"/>
                  <a:pt x="1252520" y="1502859"/>
                </a:cubicBezTo>
                <a:cubicBezTo>
                  <a:pt x="1000014" y="1502859"/>
                  <a:pt x="795319" y="1707555"/>
                  <a:pt x="795319" y="1960060"/>
                </a:cubicBezTo>
                <a:cubicBezTo>
                  <a:pt x="795319" y="2212565"/>
                  <a:pt x="1000014" y="2417260"/>
                  <a:pt x="1252520" y="2417260"/>
                </a:cubicBezTo>
                <a:cubicBezTo>
                  <a:pt x="1361432" y="2417260"/>
                  <a:pt x="1461449" y="2379178"/>
                  <a:pt x="1538674" y="2313987"/>
                </a:cubicBezTo>
                <a:lnTo>
                  <a:pt x="2308734" y="2717656"/>
                </a:lnTo>
                <a:cubicBezTo>
                  <a:pt x="2314220" y="2964461"/>
                  <a:pt x="2516327" y="3162492"/>
                  <a:pt x="2764688" y="3162492"/>
                </a:cubicBezTo>
                <a:cubicBezTo>
                  <a:pt x="3017192" y="3162492"/>
                  <a:pt x="3221888" y="2957797"/>
                  <a:pt x="3221887" y="2705292"/>
                </a:cubicBezTo>
                <a:cubicBezTo>
                  <a:pt x="3221887" y="2452786"/>
                  <a:pt x="3017192" y="2248092"/>
                  <a:pt x="2764688" y="2248092"/>
                </a:cubicBezTo>
                <a:cubicBezTo>
                  <a:pt x="2638870" y="2248092"/>
                  <a:pt x="2524924" y="2298913"/>
                  <a:pt x="2442337" y="2381228"/>
                </a:cubicBezTo>
                <a:lnTo>
                  <a:pt x="1706164" y="1995322"/>
                </a:lnTo>
                <a:lnTo>
                  <a:pt x="1709074" y="1966451"/>
                </a:lnTo>
                <a:lnTo>
                  <a:pt x="2455698" y="1575067"/>
                </a:lnTo>
                <a:cubicBezTo>
                  <a:pt x="2536225" y="1651261"/>
                  <a:pt x="2645094" y="1697180"/>
                  <a:pt x="2764687" y="1697179"/>
                </a:cubicBezTo>
                <a:cubicBezTo>
                  <a:pt x="3017193" y="1697180"/>
                  <a:pt x="3221887" y="1492485"/>
                  <a:pt x="3221888" y="1239980"/>
                </a:cubicBezTo>
                <a:cubicBezTo>
                  <a:pt x="3221887" y="987475"/>
                  <a:pt x="3017193" y="782779"/>
                  <a:pt x="2764687" y="782779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3" name="Rounded Rectangle 1">
            <a:extLst>
              <a:ext uri="{FF2B5EF4-FFF2-40B4-BE49-F238E27FC236}">
                <a16:creationId xmlns="" xmlns:a16="http://schemas.microsoft.com/office/drawing/2014/main" id="{226CB93D-C414-4603-80FA-37B475FBE646}"/>
              </a:ext>
            </a:extLst>
          </p:cNvPr>
          <p:cNvSpPr/>
          <p:nvPr/>
        </p:nvSpPr>
        <p:spPr>
          <a:xfrm rot="2648398">
            <a:off x="10212893" y="5289215"/>
            <a:ext cx="152994" cy="391286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4" name="Freeform 20">
            <a:extLst>
              <a:ext uri="{FF2B5EF4-FFF2-40B4-BE49-F238E27FC236}">
                <a16:creationId xmlns="" xmlns:a16="http://schemas.microsoft.com/office/drawing/2014/main" id="{775FE64C-F807-4583-B285-B6AD012D8E51}"/>
              </a:ext>
            </a:extLst>
          </p:cNvPr>
          <p:cNvSpPr/>
          <p:nvPr/>
        </p:nvSpPr>
        <p:spPr>
          <a:xfrm flipH="1">
            <a:off x="9788764" y="6263762"/>
            <a:ext cx="333882" cy="321039"/>
          </a:xfrm>
          <a:custGeom>
            <a:avLst/>
            <a:gdLst/>
            <a:ahLst/>
            <a:cxnLst/>
            <a:rect l="l" t="t" r="r" b="b"/>
            <a:pathLst>
              <a:path w="3948393" h="3817544">
                <a:moveTo>
                  <a:pt x="1888045" y="2370407"/>
                </a:moveTo>
                <a:lnTo>
                  <a:pt x="1180379" y="2998560"/>
                </a:lnTo>
                <a:lnTo>
                  <a:pt x="695350" y="2712314"/>
                </a:lnTo>
                <a:lnTo>
                  <a:pt x="703301" y="3014463"/>
                </a:lnTo>
                <a:lnTo>
                  <a:pt x="1888044" y="3817544"/>
                </a:lnTo>
                <a:cubicBezTo>
                  <a:pt x="1885393" y="3356368"/>
                  <a:pt x="1874793" y="2911096"/>
                  <a:pt x="1888045" y="2370407"/>
                </a:cubicBezTo>
                <a:close/>
                <a:moveTo>
                  <a:pt x="2059390" y="2370407"/>
                </a:moveTo>
                <a:cubicBezTo>
                  <a:pt x="2072642" y="2911096"/>
                  <a:pt x="2062042" y="3356368"/>
                  <a:pt x="2059391" y="3817544"/>
                </a:cubicBezTo>
                <a:lnTo>
                  <a:pt x="3244134" y="3014463"/>
                </a:lnTo>
                <a:lnTo>
                  <a:pt x="3252085" y="2712314"/>
                </a:lnTo>
                <a:lnTo>
                  <a:pt x="2767056" y="2998560"/>
                </a:lnTo>
                <a:close/>
                <a:moveTo>
                  <a:pt x="733907" y="1451867"/>
                </a:moveTo>
                <a:lnTo>
                  <a:pt x="0" y="2113471"/>
                </a:lnTo>
                <a:lnTo>
                  <a:pt x="1170450" y="2848461"/>
                </a:lnTo>
                <a:lnTo>
                  <a:pt x="1919327" y="2170968"/>
                </a:lnTo>
                <a:close/>
                <a:moveTo>
                  <a:pt x="3206900" y="1451867"/>
                </a:moveTo>
                <a:lnTo>
                  <a:pt x="2021479" y="2170968"/>
                </a:lnTo>
                <a:lnTo>
                  <a:pt x="2770356" y="2848461"/>
                </a:lnTo>
                <a:lnTo>
                  <a:pt x="3940806" y="2113471"/>
                </a:lnTo>
                <a:close/>
                <a:moveTo>
                  <a:pt x="1195981" y="0"/>
                </a:moveTo>
                <a:lnTo>
                  <a:pt x="10560" y="719101"/>
                </a:lnTo>
                <a:lnTo>
                  <a:pt x="759438" y="1396594"/>
                </a:lnTo>
                <a:lnTo>
                  <a:pt x="1929887" y="661605"/>
                </a:lnTo>
                <a:close/>
                <a:moveTo>
                  <a:pt x="2762973" y="0"/>
                </a:moveTo>
                <a:lnTo>
                  <a:pt x="2029067" y="661605"/>
                </a:lnTo>
                <a:lnTo>
                  <a:pt x="3199516" y="1396594"/>
                </a:lnTo>
                <a:lnTo>
                  <a:pt x="3948393" y="7191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5" name="Donut 6">
            <a:extLst>
              <a:ext uri="{FF2B5EF4-FFF2-40B4-BE49-F238E27FC236}">
                <a16:creationId xmlns="" xmlns:a16="http://schemas.microsoft.com/office/drawing/2014/main" id="{C028CA77-1F10-405A-AD50-7A9CA778F10A}"/>
              </a:ext>
            </a:extLst>
          </p:cNvPr>
          <p:cNvSpPr>
            <a:spLocks noChangeAspect="1"/>
          </p:cNvSpPr>
          <p:nvPr/>
        </p:nvSpPr>
        <p:spPr>
          <a:xfrm>
            <a:off x="11647294" y="4616186"/>
            <a:ext cx="333882" cy="33388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6" name="Freeform 22">
            <a:extLst>
              <a:ext uri="{FF2B5EF4-FFF2-40B4-BE49-F238E27FC236}">
                <a16:creationId xmlns="" xmlns:a16="http://schemas.microsoft.com/office/drawing/2014/main" id="{7362BF65-9D66-4FF5-A2B6-F8A0AE1B58BF}"/>
              </a:ext>
            </a:extLst>
          </p:cNvPr>
          <p:cNvSpPr>
            <a:spLocks noChangeAspect="1"/>
          </p:cNvSpPr>
          <p:nvPr/>
        </p:nvSpPr>
        <p:spPr>
          <a:xfrm rot="8580000">
            <a:off x="8038476" y="6190934"/>
            <a:ext cx="334774" cy="333882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7" name="Oval 10">
            <a:extLst>
              <a:ext uri="{FF2B5EF4-FFF2-40B4-BE49-F238E27FC236}">
                <a16:creationId xmlns="" xmlns:a16="http://schemas.microsoft.com/office/drawing/2014/main" id="{960ABB59-33C6-488F-8A15-722A61D0B764}"/>
              </a:ext>
            </a:extLst>
          </p:cNvPr>
          <p:cNvSpPr/>
          <p:nvPr/>
        </p:nvSpPr>
        <p:spPr>
          <a:xfrm>
            <a:off x="11116909" y="3215454"/>
            <a:ext cx="274046" cy="272660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8" name="Freeform 23">
            <a:extLst>
              <a:ext uri="{FF2B5EF4-FFF2-40B4-BE49-F238E27FC236}">
                <a16:creationId xmlns="" xmlns:a16="http://schemas.microsoft.com/office/drawing/2014/main" id="{036FD76F-9545-411F-939C-DF41ED863657}"/>
              </a:ext>
            </a:extLst>
          </p:cNvPr>
          <p:cNvSpPr>
            <a:spLocks noChangeAspect="1"/>
          </p:cNvSpPr>
          <p:nvPr/>
        </p:nvSpPr>
        <p:spPr>
          <a:xfrm flipH="1">
            <a:off x="9698960" y="1399804"/>
            <a:ext cx="381264" cy="242587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9" name="Freeform 24">
            <a:extLst>
              <a:ext uri="{FF2B5EF4-FFF2-40B4-BE49-F238E27FC236}">
                <a16:creationId xmlns="" xmlns:a16="http://schemas.microsoft.com/office/drawing/2014/main" id="{31CAAE36-7632-495C-8737-3618542AD762}"/>
              </a:ext>
            </a:extLst>
          </p:cNvPr>
          <p:cNvSpPr/>
          <p:nvPr/>
        </p:nvSpPr>
        <p:spPr>
          <a:xfrm flipH="1">
            <a:off x="7836450" y="117212"/>
            <a:ext cx="273937" cy="274090"/>
          </a:xfrm>
          <a:custGeom>
            <a:avLst/>
            <a:gdLst/>
            <a:ahLst/>
            <a:cxnLst/>
            <a:rect l="l" t="t" r="r" b="b"/>
            <a:pathLst>
              <a:path w="2488805" h="2473621">
                <a:moveTo>
                  <a:pt x="1244564" y="0"/>
                </a:moveTo>
                <a:cubicBezTo>
                  <a:pt x="1244510" y="2"/>
                  <a:pt x="1244456" y="4"/>
                  <a:pt x="1244403" y="22"/>
                </a:cubicBezTo>
                <a:cubicBezTo>
                  <a:pt x="1244349" y="4"/>
                  <a:pt x="1244295" y="2"/>
                  <a:pt x="1244241" y="0"/>
                </a:cubicBezTo>
                <a:lnTo>
                  <a:pt x="1244241" y="44"/>
                </a:lnTo>
                <a:cubicBezTo>
                  <a:pt x="830610" y="15046"/>
                  <a:pt x="631539" y="347752"/>
                  <a:pt x="626522" y="649408"/>
                </a:cubicBezTo>
                <a:cubicBezTo>
                  <a:pt x="618710" y="1030167"/>
                  <a:pt x="753639" y="1253931"/>
                  <a:pt x="824779" y="1348099"/>
                </a:cubicBezTo>
                <a:cubicBezTo>
                  <a:pt x="887989" y="1431697"/>
                  <a:pt x="984094" y="1590503"/>
                  <a:pt x="873647" y="1645186"/>
                </a:cubicBezTo>
                <a:cubicBezTo>
                  <a:pt x="574796" y="1787663"/>
                  <a:pt x="318232" y="1887856"/>
                  <a:pt x="183234" y="1990691"/>
                </a:cubicBezTo>
                <a:cubicBezTo>
                  <a:pt x="-38127" y="2175453"/>
                  <a:pt x="-3140" y="2386642"/>
                  <a:pt x="10705" y="2473621"/>
                </a:cubicBezTo>
                <a:lnTo>
                  <a:pt x="1244403" y="2472578"/>
                </a:lnTo>
                <a:lnTo>
                  <a:pt x="2478100" y="2473621"/>
                </a:lnTo>
                <a:cubicBezTo>
                  <a:pt x="2491945" y="2386642"/>
                  <a:pt x="2526932" y="2175453"/>
                  <a:pt x="2305571" y="1990691"/>
                </a:cubicBezTo>
                <a:cubicBezTo>
                  <a:pt x="2170573" y="1887856"/>
                  <a:pt x="1914009" y="1787663"/>
                  <a:pt x="1615158" y="1645186"/>
                </a:cubicBezTo>
                <a:cubicBezTo>
                  <a:pt x="1504711" y="1590503"/>
                  <a:pt x="1600816" y="1431697"/>
                  <a:pt x="1664026" y="1348099"/>
                </a:cubicBezTo>
                <a:cubicBezTo>
                  <a:pt x="1735166" y="1253931"/>
                  <a:pt x="1870095" y="1030167"/>
                  <a:pt x="1862283" y="649408"/>
                </a:cubicBezTo>
                <a:cubicBezTo>
                  <a:pt x="1857266" y="347752"/>
                  <a:pt x="1658195" y="15046"/>
                  <a:pt x="1244564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0" name="Rectangle 6">
            <a:extLst>
              <a:ext uri="{FF2B5EF4-FFF2-40B4-BE49-F238E27FC236}">
                <a16:creationId xmlns="" xmlns:a16="http://schemas.microsoft.com/office/drawing/2014/main" id="{9AE21779-FCA2-4689-80E3-511D4A29396B}"/>
              </a:ext>
            </a:extLst>
          </p:cNvPr>
          <p:cNvSpPr>
            <a:spLocks noChangeAspect="1"/>
          </p:cNvSpPr>
          <p:nvPr/>
        </p:nvSpPr>
        <p:spPr>
          <a:xfrm>
            <a:off x="10760211" y="1197143"/>
            <a:ext cx="269910" cy="275443"/>
          </a:xfrm>
          <a:custGeom>
            <a:avLst/>
            <a:gdLst/>
            <a:ahLst/>
            <a:cxnLst/>
            <a:rect l="l" t="t" r="r" b="b"/>
            <a:pathLst>
              <a:path w="3860876" h="3940019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1" name="Down Arrow 1">
            <a:extLst>
              <a:ext uri="{FF2B5EF4-FFF2-40B4-BE49-F238E27FC236}">
                <a16:creationId xmlns="" xmlns:a16="http://schemas.microsoft.com/office/drawing/2014/main" id="{F9487D6C-6343-4CB1-BE87-2FBD700C398D}"/>
              </a:ext>
            </a:extLst>
          </p:cNvPr>
          <p:cNvSpPr>
            <a:spLocks noChangeAspect="1"/>
          </p:cNvSpPr>
          <p:nvPr/>
        </p:nvSpPr>
        <p:spPr>
          <a:xfrm>
            <a:off x="11638276" y="5924881"/>
            <a:ext cx="187553" cy="275443"/>
          </a:xfrm>
          <a:custGeom>
            <a:avLst/>
            <a:gdLst/>
            <a:ahLst/>
            <a:cxnLst/>
            <a:rect l="l" t="t" r="r" b="b"/>
            <a:pathLst>
              <a:path w="2745756" h="4032448">
                <a:moveTo>
                  <a:pt x="1622229" y="1008112"/>
                </a:moveTo>
                <a:lnTo>
                  <a:pt x="2371247" y="1008112"/>
                </a:lnTo>
                <a:lnTo>
                  <a:pt x="2371247" y="3081405"/>
                </a:lnTo>
                <a:lnTo>
                  <a:pt x="2745756" y="3081405"/>
                </a:lnTo>
                <a:lnTo>
                  <a:pt x="1996738" y="4032448"/>
                </a:lnTo>
                <a:lnTo>
                  <a:pt x="1247720" y="3081405"/>
                </a:lnTo>
                <a:lnTo>
                  <a:pt x="1622229" y="3081405"/>
                </a:lnTo>
                <a:close/>
                <a:moveTo>
                  <a:pt x="749018" y="0"/>
                </a:moveTo>
                <a:lnTo>
                  <a:pt x="1498036" y="951043"/>
                </a:lnTo>
                <a:lnTo>
                  <a:pt x="1123527" y="951043"/>
                </a:lnTo>
                <a:lnTo>
                  <a:pt x="1123527" y="3024336"/>
                </a:lnTo>
                <a:lnTo>
                  <a:pt x="374509" y="3024336"/>
                </a:lnTo>
                <a:lnTo>
                  <a:pt x="374509" y="951043"/>
                </a:lnTo>
                <a:lnTo>
                  <a:pt x="0" y="9510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2" name="Rounded Rectangle 1">
            <a:extLst>
              <a:ext uri="{FF2B5EF4-FFF2-40B4-BE49-F238E27FC236}">
                <a16:creationId xmlns="" xmlns:a16="http://schemas.microsoft.com/office/drawing/2014/main" id="{8C211A21-E6DF-4915-A0DB-60DCEFF35347}"/>
              </a:ext>
            </a:extLst>
          </p:cNvPr>
          <p:cNvSpPr>
            <a:spLocks noChangeAspect="1"/>
          </p:cNvSpPr>
          <p:nvPr/>
        </p:nvSpPr>
        <p:spPr>
          <a:xfrm>
            <a:off x="6453645" y="1046903"/>
            <a:ext cx="168210" cy="284844"/>
          </a:xfrm>
          <a:custGeom>
            <a:avLst/>
            <a:gdLst/>
            <a:ahLst/>
            <a:cxnLst/>
            <a:rect l="l" t="t" r="r" b="b"/>
            <a:pathLst>
              <a:path w="2340000" h="3962520">
                <a:moveTo>
                  <a:pt x="437437" y="3058315"/>
                </a:moveTo>
                <a:lnTo>
                  <a:pt x="1877437" y="3058315"/>
                </a:lnTo>
                <a:lnTo>
                  <a:pt x="1877437" y="3526315"/>
                </a:lnTo>
                <a:lnTo>
                  <a:pt x="437437" y="3526315"/>
                </a:lnTo>
                <a:close/>
                <a:moveTo>
                  <a:pt x="437437" y="2464263"/>
                </a:moveTo>
                <a:lnTo>
                  <a:pt x="1877437" y="2464263"/>
                </a:lnTo>
                <a:lnTo>
                  <a:pt x="1877437" y="2932263"/>
                </a:lnTo>
                <a:lnTo>
                  <a:pt x="437437" y="2932263"/>
                </a:lnTo>
                <a:close/>
                <a:moveTo>
                  <a:pt x="437437" y="1870211"/>
                </a:moveTo>
                <a:lnTo>
                  <a:pt x="1877437" y="1870211"/>
                </a:lnTo>
                <a:lnTo>
                  <a:pt x="1877437" y="2338211"/>
                </a:lnTo>
                <a:lnTo>
                  <a:pt x="437437" y="2338211"/>
                </a:lnTo>
                <a:close/>
                <a:moveTo>
                  <a:pt x="437437" y="1276159"/>
                </a:moveTo>
                <a:lnTo>
                  <a:pt x="1877437" y="1276159"/>
                </a:lnTo>
                <a:lnTo>
                  <a:pt x="1877437" y="1744159"/>
                </a:lnTo>
                <a:lnTo>
                  <a:pt x="437437" y="1744159"/>
                </a:lnTo>
                <a:close/>
                <a:moveTo>
                  <a:pt x="437437" y="682107"/>
                </a:moveTo>
                <a:lnTo>
                  <a:pt x="1877437" y="682107"/>
                </a:lnTo>
                <a:lnTo>
                  <a:pt x="1877437" y="1150107"/>
                </a:lnTo>
                <a:lnTo>
                  <a:pt x="437437" y="1150107"/>
                </a:lnTo>
                <a:close/>
                <a:moveTo>
                  <a:pt x="270000" y="538035"/>
                </a:moveTo>
                <a:lnTo>
                  <a:pt x="270000" y="3692320"/>
                </a:lnTo>
                <a:lnTo>
                  <a:pt x="2070000" y="3692320"/>
                </a:lnTo>
                <a:lnTo>
                  <a:pt x="2070000" y="538035"/>
                </a:lnTo>
                <a:close/>
                <a:moveTo>
                  <a:pt x="983190" y="0"/>
                </a:moveTo>
                <a:lnTo>
                  <a:pt x="1356810" y="0"/>
                </a:lnTo>
                <a:cubicBezTo>
                  <a:pt x="1412713" y="0"/>
                  <a:pt x="1458032" y="45319"/>
                  <a:pt x="1458032" y="101222"/>
                </a:cubicBezTo>
                <a:lnTo>
                  <a:pt x="1458032" y="251184"/>
                </a:lnTo>
                <a:lnTo>
                  <a:pt x="1949992" y="251184"/>
                </a:lnTo>
                <a:cubicBezTo>
                  <a:pt x="2165387" y="251184"/>
                  <a:pt x="2340000" y="425797"/>
                  <a:pt x="2340000" y="641192"/>
                </a:cubicBezTo>
                <a:lnTo>
                  <a:pt x="2340000" y="3572512"/>
                </a:lnTo>
                <a:cubicBezTo>
                  <a:pt x="2340000" y="3787907"/>
                  <a:pt x="2165387" y="3962520"/>
                  <a:pt x="1949992" y="3962520"/>
                </a:cubicBezTo>
                <a:lnTo>
                  <a:pt x="390008" y="3962520"/>
                </a:lnTo>
                <a:cubicBezTo>
                  <a:pt x="174613" y="3962520"/>
                  <a:pt x="0" y="3787907"/>
                  <a:pt x="0" y="3572512"/>
                </a:cubicBezTo>
                <a:lnTo>
                  <a:pt x="0" y="641192"/>
                </a:lnTo>
                <a:cubicBezTo>
                  <a:pt x="0" y="425797"/>
                  <a:pt x="174613" y="251184"/>
                  <a:pt x="390008" y="251184"/>
                </a:cubicBezTo>
                <a:lnTo>
                  <a:pt x="881968" y="251184"/>
                </a:lnTo>
                <a:lnTo>
                  <a:pt x="881968" y="101222"/>
                </a:lnTo>
                <a:cubicBezTo>
                  <a:pt x="881968" y="45319"/>
                  <a:pt x="927287" y="0"/>
                  <a:pt x="9831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3" name="Down Arrow 1">
            <a:extLst>
              <a:ext uri="{FF2B5EF4-FFF2-40B4-BE49-F238E27FC236}">
                <a16:creationId xmlns="" xmlns:a16="http://schemas.microsoft.com/office/drawing/2014/main" id="{C7833722-2189-45C8-911A-C91231638D13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10475522" y="2003284"/>
            <a:ext cx="241238" cy="270910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4" name="Trapezoid 1">
            <a:extLst>
              <a:ext uri="{FF2B5EF4-FFF2-40B4-BE49-F238E27FC236}">
                <a16:creationId xmlns="" xmlns:a16="http://schemas.microsoft.com/office/drawing/2014/main" id="{C2958EEC-3E11-4D42-8E2E-C137B89D9EB4}"/>
              </a:ext>
            </a:extLst>
          </p:cNvPr>
          <p:cNvSpPr>
            <a:spLocks noChangeAspect="1"/>
          </p:cNvSpPr>
          <p:nvPr/>
        </p:nvSpPr>
        <p:spPr>
          <a:xfrm rot="10800000">
            <a:off x="6721600" y="6241761"/>
            <a:ext cx="270910" cy="207291"/>
          </a:xfrm>
          <a:custGeom>
            <a:avLst/>
            <a:gdLst/>
            <a:ahLst/>
            <a:cxnLst/>
            <a:rect l="l" t="t" r="r" b="b"/>
            <a:pathLst>
              <a:path w="4032450" h="3085493">
                <a:moveTo>
                  <a:pt x="2031235" y="914400"/>
                </a:moveTo>
                <a:cubicBezTo>
                  <a:pt x="1778730" y="914400"/>
                  <a:pt x="1574035" y="709705"/>
                  <a:pt x="1574035" y="457200"/>
                </a:cubicBezTo>
                <a:cubicBezTo>
                  <a:pt x="1574035" y="204695"/>
                  <a:pt x="1778730" y="0"/>
                  <a:pt x="2031235" y="0"/>
                </a:cubicBezTo>
                <a:cubicBezTo>
                  <a:pt x="2283740" y="0"/>
                  <a:pt x="2488435" y="204695"/>
                  <a:pt x="2488435" y="457200"/>
                </a:cubicBezTo>
                <a:cubicBezTo>
                  <a:pt x="2488435" y="709705"/>
                  <a:pt x="2283740" y="914400"/>
                  <a:pt x="2031235" y="914400"/>
                </a:cubicBezTo>
                <a:close/>
                <a:moveTo>
                  <a:pt x="2027221" y="1676379"/>
                </a:moveTo>
                <a:cubicBezTo>
                  <a:pt x="1695962" y="1681222"/>
                  <a:pt x="1438124" y="1575543"/>
                  <a:pt x="1178491" y="1462818"/>
                </a:cubicBezTo>
                <a:cubicBezTo>
                  <a:pt x="997473" y="1361700"/>
                  <a:pt x="986071" y="1274491"/>
                  <a:pt x="1016728" y="1189772"/>
                </a:cubicBezTo>
                <a:cubicBezTo>
                  <a:pt x="1053516" y="1098266"/>
                  <a:pt x="1135752" y="1026643"/>
                  <a:pt x="1293451" y="1098789"/>
                </a:cubicBezTo>
                <a:cubicBezTo>
                  <a:pt x="1500404" y="1268629"/>
                  <a:pt x="2162600" y="1406904"/>
                  <a:pt x="2571881" y="1166424"/>
                </a:cubicBezTo>
                <a:cubicBezTo>
                  <a:pt x="2683927" y="1084177"/>
                  <a:pt x="2912979" y="1019582"/>
                  <a:pt x="2972758" y="1164419"/>
                </a:cubicBezTo>
                <a:cubicBezTo>
                  <a:pt x="2987704" y="1212096"/>
                  <a:pt x="2993198" y="1252048"/>
                  <a:pt x="2989563" y="1286778"/>
                </a:cubicBezTo>
                <a:cubicBezTo>
                  <a:pt x="2978656" y="1390968"/>
                  <a:pt x="2885587" y="1448164"/>
                  <a:pt x="2719030" y="1525944"/>
                </a:cubicBezTo>
                <a:cubicBezTo>
                  <a:pt x="2451164" y="1630778"/>
                  <a:pt x="2225977" y="1673472"/>
                  <a:pt x="2027221" y="1676379"/>
                </a:cubicBezTo>
                <a:close/>
                <a:moveTo>
                  <a:pt x="2060359" y="2384240"/>
                </a:moveTo>
                <a:cubicBezTo>
                  <a:pt x="1394097" y="2387719"/>
                  <a:pt x="863452" y="2121053"/>
                  <a:pt x="679484" y="1997056"/>
                </a:cubicBezTo>
                <a:cubicBezTo>
                  <a:pt x="549375" y="1924911"/>
                  <a:pt x="425752" y="1821728"/>
                  <a:pt x="517720" y="1662586"/>
                </a:cubicBezTo>
                <a:cubicBezTo>
                  <a:pt x="651347" y="1537002"/>
                  <a:pt x="734391" y="1582761"/>
                  <a:pt x="863420" y="1678116"/>
                </a:cubicBezTo>
                <a:cubicBezTo>
                  <a:pt x="1176163" y="1799857"/>
                  <a:pt x="1865977" y="2417593"/>
                  <a:pt x="3208759" y="1655572"/>
                </a:cubicBezTo>
                <a:cubicBezTo>
                  <a:pt x="3361860" y="1547355"/>
                  <a:pt x="3480881" y="1600941"/>
                  <a:pt x="3531465" y="1705974"/>
                </a:cubicBezTo>
                <a:cubicBezTo>
                  <a:pt x="3544425" y="1734364"/>
                  <a:pt x="3549052" y="1761627"/>
                  <a:pt x="3546492" y="1787833"/>
                </a:cubicBezTo>
                <a:cubicBezTo>
                  <a:pt x="3538815" y="1866453"/>
                  <a:pt x="3466473" y="1935559"/>
                  <a:pt x="3360505" y="1997057"/>
                </a:cubicBezTo>
                <a:cubicBezTo>
                  <a:pt x="2908694" y="2282815"/>
                  <a:pt x="2460115" y="2382153"/>
                  <a:pt x="2060359" y="2384240"/>
                </a:cubicBezTo>
                <a:close/>
                <a:moveTo>
                  <a:pt x="2129199" y="3084855"/>
                </a:moveTo>
                <a:cubicBezTo>
                  <a:pt x="1410135" y="3099816"/>
                  <a:pt x="735083" y="2850306"/>
                  <a:pt x="192432" y="2495222"/>
                </a:cubicBezTo>
                <a:cubicBezTo>
                  <a:pt x="71522" y="2441114"/>
                  <a:pt x="-61299" y="2265791"/>
                  <a:pt x="30671" y="2133701"/>
                </a:cubicBezTo>
                <a:cubicBezTo>
                  <a:pt x="155100" y="2023149"/>
                  <a:pt x="311719" y="2106476"/>
                  <a:pt x="399360" y="2185301"/>
                </a:cubicBezTo>
                <a:cubicBezTo>
                  <a:pt x="586943" y="2302537"/>
                  <a:pt x="1960913" y="3339604"/>
                  <a:pt x="3688958" y="2131192"/>
                </a:cubicBezTo>
                <a:cubicBezTo>
                  <a:pt x="3828264" y="2013959"/>
                  <a:pt x="3956485" y="2090087"/>
                  <a:pt x="4011664" y="2172576"/>
                </a:cubicBezTo>
                <a:cubicBezTo>
                  <a:pt x="4027692" y="2203596"/>
                  <a:pt x="4033946" y="2234898"/>
                  <a:pt x="4032153" y="2265496"/>
                </a:cubicBezTo>
                <a:cubicBezTo>
                  <a:pt x="4026775" y="2357288"/>
                  <a:pt x="3948972" y="2442742"/>
                  <a:pt x="3845304" y="2495222"/>
                </a:cubicBezTo>
                <a:cubicBezTo>
                  <a:pt x="3274368" y="2901596"/>
                  <a:pt x="2688471" y="3073220"/>
                  <a:pt x="2129199" y="30848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5" name="Donut 3">
            <a:extLst>
              <a:ext uri="{FF2B5EF4-FFF2-40B4-BE49-F238E27FC236}">
                <a16:creationId xmlns="" xmlns:a16="http://schemas.microsoft.com/office/drawing/2014/main" id="{BE3C86A4-1102-475A-8BE9-AF5AA5055F1C}"/>
              </a:ext>
            </a:extLst>
          </p:cNvPr>
          <p:cNvSpPr>
            <a:spLocks noChangeAspect="1"/>
          </p:cNvSpPr>
          <p:nvPr/>
        </p:nvSpPr>
        <p:spPr>
          <a:xfrm>
            <a:off x="7436843" y="1065709"/>
            <a:ext cx="325272" cy="277476"/>
          </a:xfrm>
          <a:custGeom>
            <a:avLst/>
            <a:gdLst/>
            <a:ahLst/>
            <a:cxnLst/>
            <a:rect l="l" t="t" r="r" b="b"/>
            <a:pathLst>
              <a:path w="3925206" h="3348424">
                <a:moveTo>
                  <a:pt x="3242112" y="2272794"/>
                </a:moveTo>
                <a:cubicBezTo>
                  <a:pt x="3115082" y="2260231"/>
                  <a:pt x="3000452" y="2364880"/>
                  <a:pt x="3016921" y="2497371"/>
                </a:cubicBezTo>
                <a:lnTo>
                  <a:pt x="3435974" y="2497371"/>
                </a:lnTo>
                <a:cubicBezTo>
                  <a:pt x="3428947" y="2380544"/>
                  <a:pt x="3369142" y="2285357"/>
                  <a:pt x="3242112" y="2272794"/>
                </a:cubicBezTo>
                <a:close/>
                <a:moveTo>
                  <a:pt x="3242112" y="1883779"/>
                </a:moveTo>
                <a:cubicBezTo>
                  <a:pt x="3733878" y="1896431"/>
                  <a:pt x="3893010" y="2355773"/>
                  <a:pt x="3900115" y="2477857"/>
                </a:cubicBezTo>
                <a:cubicBezTo>
                  <a:pt x="3907220" y="2599941"/>
                  <a:pt x="3904130" y="2640444"/>
                  <a:pt x="3906136" y="2721736"/>
                </a:cubicBezTo>
                <a:lnTo>
                  <a:pt x="3506761" y="2727198"/>
                </a:lnTo>
                <a:lnTo>
                  <a:pt x="3007675" y="2728631"/>
                </a:lnTo>
                <a:cubicBezTo>
                  <a:pt x="3027968" y="2911589"/>
                  <a:pt x="3137547" y="2975072"/>
                  <a:pt x="3265609" y="2975072"/>
                </a:cubicBezTo>
                <a:cubicBezTo>
                  <a:pt x="3395909" y="2975042"/>
                  <a:pt x="3396904" y="2940955"/>
                  <a:pt x="3566366" y="2846944"/>
                </a:cubicBezTo>
                <a:lnTo>
                  <a:pt x="3850889" y="3014883"/>
                </a:lnTo>
                <a:cubicBezTo>
                  <a:pt x="3733332" y="3178373"/>
                  <a:pt x="3564767" y="3345324"/>
                  <a:pt x="3242112" y="3348424"/>
                </a:cubicBezTo>
                <a:cubicBezTo>
                  <a:pt x="2888283" y="3337127"/>
                  <a:pt x="2509790" y="3020551"/>
                  <a:pt x="2509790" y="2616101"/>
                </a:cubicBezTo>
                <a:cubicBezTo>
                  <a:pt x="2509790" y="2211651"/>
                  <a:pt x="2750347" y="1871126"/>
                  <a:pt x="3242112" y="1883779"/>
                </a:cubicBezTo>
                <a:close/>
                <a:moveTo>
                  <a:pt x="2201538" y="1640945"/>
                </a:moveTo>
                <a:lnTo>
                  <a:pt x="2178041" y="2056288"/>
                </a:lnTo>
                <a:lnTo>
                  <a:pt x="2407579" y="2056288"/>
                </a:lnTo>
                <a:lnTo>
                  <a:pt x="2407579" y="2364634"/>
                </a:lnTo>
                <a:lnTo>
                  <a:pt x="2178041" y="2364634"/>
                </a:lnTo>
                <a:lnTo>
                  <a:pt x="2178041" y="2931754"/>
                </a:lnTo>
                <a:cubicBezTo>
                  <a:pt x="2185611" y="3070135"/>
                  <a:pt x="2295005" y="3075356"/>
                  <a:pt x="2459217" y="2994419"/>
                </a:cubicBezTo>
                <a:cubicBezTo>
                  <a:pt x="2443553" y="3099180"/>
                  <a:pt x="2451386" y="3180444"/>
                  <a:pt x="2412226" y="3308699"/>
                </a:cubicBezTo>
                <a:cubicBezTo>
                  <a:pt x="2239462" y="3345251"/>
                  <a:pt x="2176341" y="3350467"/>
                  <a:pt x="1964415" y="3347850"/>
                </a:cubicBezTo>
                <a:cubicBezTo>
                  <a:pt x="1849515" y="3347850"/>
                  <a:pt x="1756369" y="3254704"/>
                  <a:pt x="1756367" y="3139802"/>
                </a:cubicBezTo>
                <a:lnTo>
                  <a:pt x="1753727" y="3139802"/>
                </a:lnTo>
                <a:lnTo>
                  <a:pt x="1753727" y="2364634"/>
                </a:lnTo>
                <a:lnTo>
                  <a:pt x="1559627" y="2364634"/>
                </a:lnTo>
                <a:lnTo>
                  <a:pt x="1559627" y="2056288"/>
                </a:lnTo>
                <a:lnTo>
                  <a:pt x="1753727" y="2056288"/>
                </a:lnTo>
                <a:lnTo>
                  <a:pt x="1753727" y="1805414"/>
                </a:lnTo>
                <a:close/>
                <a:moveTo>
                  <a:pt x="0" y="1559869"/>
                </a:moveTo>
                <a:lnTo>
                  <a:pt x="870533" y="1559869"/>
                </a:lnTo>
                <a:lnTo>
                  <a:pt x="870533" y="1868216"/>
                </a:lnTo>
                <a:lnTo>
                  <a:pt x="700385" y="1868216"/>
                </a:lnTo>
                <a:lnTo>
                  <a:pt x="700385" y="3040078"/>
                </a:lnTo>
                <a:lnTo>
                  <a:pt x="1079673" y="3040078"/>
                </a:lnTo>
                <a:lnTo>
                  <a:pt x="1079673" y="2721691"/>
                </a:lnTo>
                <a:lnTo>
                  <a:pt x="1503649" y="2721691"/>
                </a:lnTo>
                <a:lnTo>
                  <a:pt x="1503649" y="3040078"/>
                </a:lnTo>
                <a:lnTo>
                  <a:pt x="1503649" y="3125297"/>
                </a:lnTo>
                <a:lnTo>
                  <a:pt x="1503649" y="3348424"/>
                </a:lnTo>
                <a:lnTo>
                  <a:pt x="2" y="3348424"/>
                </a:lnTo>
                <a:lnTo>
                  <a:pt x="2" y="3040078"/>
                </a:lnTo>
                <a:lnTo>
                  <a:pt x="160779" y="3040078"/>
                </a:lnTo>
                <a:lnTo>
                  <a:pt x="160779" y="1868216"/>
                </a:lnTo>
                <a:lnTo>
                  <a:pt x="0" y="1868216"/>
                </a:lnTo>
                <a:close/>
                <a:moveTo>
                  <a:pt x="2404792" y="1056835"/>
                </a:moveTo>
                <a:cubicBezTo>
                  <a:pt x="2653236" y="1053203"/>
                  <a:pt x="2846615" y="1132462"/>
                  <a:pt x="3041339" y="1217006"/>
                </a:cubicBezTo>
                <a:cubicBezTo>
                  <a:pt x="3177103" y="1292844"/>
                  <a:pt x="3185654" y="1358251"/>
                  <a:pt x="3162662" y="1421790"/>
                </a:cubicBezTo>
                <a:cubicBezTo>
                  <a:pt x="3135070" y="1490420"/>
                  <a:pt x="3073394" y="1544137"/>
                  <a:pt x="2955120" y="1490027"/>
                </a:cubicBezTo>
                <a:cubicBezTo>
                  <a:pt x="2799905" y="1362647"/>
                  <a:pt x="2303258" y="1258941"/>
                  <a:pt x="1996297" y="1439301"/>
                </a:cubicBezTo>
                <a:cubicBezTo>
                  <a:pt x="1912263" y="1500986"/>
                  <a:pt x="1740474" y="1549432"/>
                  <a:pt x="1695640" y="1440804"/>
                </a:cubicBezTo>
                <a:cubicBezTo>
                  <a:pt x="1684431" y="1405047"/>
                  <a:pt x="1680310" y="1375083"/>
                  <a:pt x="1683036" y="1349036"/>
                </a:cubicBezTo>
                <a:cubicBezTo>
                  <a:pt x="1691216" y="1270893"/>
                  <a:pt x="1761018" y="1227996"/>
                  <a:pt x="1885936" y="1169661"/>
                </a:cubicBezTo>
                <a:cubicBezTo>
                  <a:pt x="2086835" y="1091036"/>
                  <a:pt x="2255725" y="1059015"/>
                  <a:pt x="2404792" y="1056835"/>
                </a:cubicBezTo>
                <a:close/>
                <a:moveTo>
                  <a:pt x="2379939" y="525939"/>
                </a:moveTo>
                <a:cubicBezTo>
                  <a:pt x="2879635" y="523330"/>
                  <a:pt x="3277619" y="723329"/>
                  <a:pt x="3415595" y="816328"/>
                </a:cubicBezTo>
                <a:cubicBezTo>
                  <a:pt x="3513176" y="870436"/>
                  <a:pt x="3605894" y="947824"/>
                  <a:pt x="3536918" y="1067180"/>
                </a:cubicBezTo>
                <a:cubicBezTo>
                  <a:pt x="3436697" y="1161368"/>
                  <a:pt x="3374414" y="1127048"/>
                  <a:pt x="3277643" y="1055532"/>
                </a:cubicBezTo>
                <a:cubicBezTo>
                  <a:pt x="3043086" y="964227"/>
                  <a:pt x="2525726" y="500925"/>
                  <a:pt x="1518639" y="1072440"/>
                </a:cubicBezTo>
                <a:cubicBezTo>
                  <a:pt x="1403814" y="1153603"/>
                  <a:pt x="1314548" y="1113414"/>
                  <a:pt x="1276609" y="1034639"/>
                </a:cubicBezTo>
                <a:cubicBezTo>
                  <a:pt x="1266889" y="1013346"/>
                  <a:pt x="1263419" y="992899"/>
                  <a:pt x="1265339" y="973244"/>
                </a:cubicBezTo>
                <a:cubicBezTo>
                  <a:pt x="1271097" y="914280"/>
                  <a:pt x="1325354" y="862450"/>
                  <a:pt x="1404829" y="816327"/>
                </a:cubicBezTo>
                <a:cubicBezTo>
                  <a:pt x="1743688" y="602008"/>
                  <a:pt x="2080122" y="527504"/>
                  <a:pt x="2379939" y="525939"/>
                </a:cubicBezTo>
                <a:close/>
                <a:moveTo>
                  <a:pt x="2328309" y="478"/>
                </a:moveTo>
                <a:cubicBezTo>
                  <a:pt x="2867607" y="-10742"/>
                  <a:pt x="3373895" y="176390"/>
                  <a:pt x="3780883" y="442703"/>
                </a:cubicBezTo>
                <a:cubicBezTo>
                  <a:pt x="3871566" y="483284"/>
                  <a:pt x="3971181" y="614776"/>
                  <a:pt x="3902204" y="713843"/>
                </a:cubicBezTo>
                <a:cubicBezTo>
                  <a:pt x="3808883" y="796758"/>
                  <a:pt x="3691418" y="734262"/>
                  <a:pt x="3625688" y="675144"/>
                </a:cubicBezTo>
                <a:cubicBezTo>
                  <a:pt x="3485001" y="587217"/>
                  <a:pt x="2454523" y="-190583"/>
                  <a:pt x="1158490" y="715725"/>
                </a:cubicBezTo>
                <a:cubicBezTo>
                  <a:pt x="1054011" y="803650"/>
                  <a:pt x="957845" y="746554"/>
                  <a:pt x="916460" y="684687"/>
                </a:cubicBezTo>
                <a:cubicBezTo>
                  <a:pt x="904440" y="661422"/>
                  <a:pt x="899749" y="637946"/>
                  <a:pt x="901094" y="614998"/>
                </a:cubicBezTo>
                <a:cubicBezTo>
                  <a:pt x="905127" y="546153"/>
                  <a:pt x="963480" y="482063"/>
                  <a:pt x="1041231" y="442703"/>
                </a:cubicBezTo>
                <a:cubicBezTo>
                  <a:pt x="1469432" y="137923"/>
                  <a:pt x="1908855" y="9205"/>
                  <a:pt x="2328309" y="4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6" name="Isosceles Triangle 7">
            <a:extLst>
              <a:ext uri="{FF2B5EF4-FFF2-40B4-BE49-F238E27FC236}">
                <a16:creationId xmlns="" xmlns:a16="http://schemas.microsoft.com/office/drawing/2014/main" id="{DEE8C594-B9EB-474F-BBAB-4F5295523C90}"/>
              </a:ext>
            </a:extLst>
          </p:cNvPr>
          <p:cNvSpPr/>
          <p:nvPr/>
        </p:nvSpPr>
        <p:spPr>
          <a:xfrm>
            <a:off x="11576746" y="1051257"/>
            <a:ext cx="352030" cy="245291"/>
          </a:xfrm>
          <a:custGeom>
            <a:avLst/>
            <a:gdLst/>
            <a:ahLst/>
            <a:cxnLst/>
            <a:rect l="l" t="t" r="r" b="b"/>
            <a:pathLst>
              <a:path w="3974643" h="2769493">
                <a:moveTo>
                  <a:pt x="2571683" y="1503312"/>
                </a:moveTo>
                <a:lnTo>
                  <a:pt x="3971139" y="2769493"/>
                </a:lnTo>
                <a:lnTo>
                  <a:pt x="11139" y="2769493"/>
                </a:lnTo>
                <a:lnTo>
                  <a:pt x="1379949" y="1519144"/>
                </a:lnTo>
                <a:lnTo>
                  <a:pt x="1958490" y="2051854"/>
                </a:lnTo>
                <a:close/>
                <a:moveTo>
                  <a:pt x="3937314" y="281663"/>
                </a:moveTo>
                <a:lnTo>
                  <a:pt x="3937314" y="2593551"/>
                </a:lnTo>
                <a:lnTo>
                  <a:pt x="2677314" y="1415127"/>
                </a:lnTo>
                <a:lnTo>
                  <a:pt x="2832378" y="1270103"/>
                </a:lnTo>
                <a:close/>
                <a:moveTo>
                  <a:pt x="0" y="248514"/>
                </a:moveTo>
                <a:lnTo>
                  <a:pt x="1254302" y="1403451"/>
                </a:lnTo>
                <a:lnTo>
                  <a:pt x="0" y="2576545"/>
                </a:lnTo>
                <a:close/>
                <a:moveTo>
                  <a:pt x="7636" y="0"/>
                </a:moveTo>
                <a:lnTo>
                  <a:pt x="3974643" y="0"/>
                </a:lnTo>
                <a:lnTo>
                  <a:pt x="1962498" y="180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7" name="Rectangle 1">
            <a:extLst>
              <a:ext uri="{FF2B5EF4-FFF2-40B4-BE49-F238E27FC236}">
                <a16:creationId xmlns="" xmlns:a16="http://schemas.microsoft.com/office/drawing/2014/main" id="{DF13730B-BF75-4940-BCD3-5908F4567726}"/>
              </a:ext>
            </a:extLst>
          </p:cNvPr>
          <p:cNvSpPr>
            <a:spLocks noChangeAspect="1"/>
          </p:cNvSpPr>
          <p:nvPr/>
        </p:nvSpPr>
        <p:spPr>
          <a:xfrm rot="10800000">
            <a:off x="5777034" y="1748130"/>
            <a:ext cx="314167" cy="229746"/>
          </a:xfrm>
          <a:custGeom>
            <a:avLst/>
            <a:gdLst/>
            <a:ahLst/>
            <a:cxnLst/>
            <a:rect l="l" t="t" r="r" b="b"/>
            <a:pathLst>
              <a:path w="3741783" h="2736305">
                <a:moveTo>
                  <a:pt x="2292227" y="684001"/>
                </a:moveTo>
                <a:lnTo>
                  <a:pt x="2040227" y="684001"/>
                </a:lnTo>
                <a:lnTo>
                  <a:pt x="2040227" y="1"/>
                </a:lnTo>
                <a:lnTo>
                  <a:pt x="2292227" y="1"/>
                </a:lnTo>
                <a:close/>
                <a:moveTo>
                  <a:pt x="1884182" y="1044001"/>
                </a:moveTo>
                <a:lnTo>
                  <a:pt x="1632182" y="1044001"/>
                </a:lnTo>
                <a:lnTo>
                  <a:pt x="1632182" y="1"/>
                </a:lnTo>
                <a:lnTo>
                  <a:pt x="1884182" y="1"/>
                </a:lnTo>
                <a:close/>
                <a:moveTo>
                  <a:pt x="1476137" y="1476000"/>
                </a:moveTo>
                <a:lnTo>
                  <a:pt x="1224137" y="1476000"/>
                </a:lnTo>
                <a:lnTo>
                  <a:pt x="1224137" y="0"/>
                </a:lnTo>
                <a:lnTo>
                  <a:pt x="1476137" y="0"/>
                </a:lnTo>
                <a:close/>
                <a:moveTo>
                  <a:pt x="1068092" y="1944000"/>
                </a:moveTo>
                <a:lnTo>
                  <a:pt x="816092" y="1944000"/>
                </a:lnTo>
                <a:lnTo>
                  <a:pt x="816092" y="0"/>
                </a:lnTo>
                <a:lnTo>
                  <a:pt x="1068092" y="0"/>
                </a:lnTo>
                <a:close/>
                <a:moveTo>
                  <a:pt x="660047" y="2376000"/>
                </a:moveTo>
                <a:lnTo>
                  <a:pt x="408047" y="2376000"/>
                </a:lnTo>
                <a:lnTo>
                  <a:pt x="408047" y="0"/>
                </a:lnTo>
                <a:lnTo>
                  <a:pt x="660047" y="0"/>
                </a:lnTo>
                <a:close/>
                <a:moveTo>
                  <a:pt x="2448272" y="2484305"/>
                </a:moveTo>
                <a:lnTo>
                  <a:pt x="2448272" y="2072574"/>
                </a:lnTo>
                <a:lnTo>
                  <a:pt x="2036540" y="2484305"/>
                </a:lnTo>
                <a:close/>
                <a:moveTo>
                  <a:pt x="3139352" y="2484305"/>
                </a:moveTo>
                <a:lnTo>
                  <a:pt x="2700272" y="2045225"/>
                </a:lnTo>
                <a:lnTo>
                  <a:pt x="2700272" y="2484305"/>
                </a:lnTo>
                <a:close/>
                <a:moveTo>
                  <a:pt x="252000" y="2736304"/>
                </a:moveTo>
                <a:lnTo>
                  <a:pt x="0" y="2736304"/>
                </a:lnTo>
                <a:lnTo>
                  <a:pt x="0" y="0"/>
                </a:lnTo>
                <a:lnTo>
                  <a:pt x="252000" y="0"/>
                </a:lnTo>
                <a:close/>
                <a:moveTo>
                  <a:pt x="3741783" y="2736305"/>
                </a:moveTo>
                <a:lnTo>
                  <a:pt x="1437783" y="2736305"/>
                </a:lnTo>
                <a:lnTo>
                  <a:pt x="1575142" y="2594187"/>
                </a:lnTo>
                <a:lnTo>
                  <a:pt x="1570358" y="2594105"/>
                </a:lnTo>
                <a:lnTo>
                  <a:pt x="2448272" y="1716192"/>
                </a:lnTo>
                <a:lnTo>
                  <a:pt x="2448272" y="0"/>
                </a:lnTo>
                <a:lnTo>
                  <a:pt x="2700272" y="0"/>
                </a:lnTo>
                <a:lnTo>
                  <a:pt x="2700272" y="1688843"/>
                </a:lnTo>
                <a:lnTo>
                  <a:pt x="3495734" y="2484305"/>
                </a:lnTo>
                <a:lnTo>
                  <a:pt x="3498222" y="2484305"/>
                </a:lnTo>
                <a:lnTo>
                  <a:pt x="3570029" y="2558600"/>
                </a:lnTo>
                <a:lnTo>
                  <a:pt x="3646606" y="2635177"/>
                </a:lnTo>
                <a:lnTo>
                  <a:pt x="3644083" y="26352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8" name="Rounded Rectangle 1">
            <a:extLst>
              <a:ext uri="{FF2B5EF4-FFF2-40B4-BE49-F238E27FC236}">
                <a16:creationId xmlns="" xmlns:a16="http://schemas.microsoft.com/office/drawing/2014/main" id="{F6E466D2-9073-4108-A512-A16F6904B75E}"/>
              </a:ext>
            </a:extLst>
          </p:cNvPr>
          <p:cNvSpPr/>
          <p:nvPr/>
        </p:nvSpPr>
        <p:spPr>
          <a:xfrm>
            <a:off x="10850213" y="4705477"/>
            <a:ext cx="197120" cy="333882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9" name="Trapezoid 1">
            <a:extLst>
              <a:ext uri="{FF2B5EF4-FFF2-40B4-BE49-F238E27FC236}">
                <a16:creationId xmlns="" xmlns:a16="http://schemas.microsoft.com/office/drawing/2014/main" id="{90992C0E-6941-4233-8D91-BB89A5198AEE}"/>
              </a:ext>
            </a:extLst>
          </p:cNvPr>
          <p:cNvSpPr>
            <a:spLocks noChangeAspect="1"/>
          </p:cNvSpPr>
          <p:nvPr/>
        </p:nvSpPr>
        <p:spPr>
          <a:xfrm rot="16200000">
            <a:off x="8959002" y="6342293"/>
            <a:ext cx="261250" cy="333888"/>
          </a:xfrm>
          <a:custGeom>
            <a:avLst/>
            <a:gdLst/>
            <a:ahLst/>
            <a:cxnLst/>
            <a:rect l="l" t="t" r="r" b="b"/>
            <a:pathLst>
              <a:path w="3096344" h="3957254">
                <a:moveTo>
                  <a:pt x="2303155" y="2562083"/>
                </a:moveTo>
                <a:cubicBezTo>
                  <a:pt x="2294860" y="2642898"/>
                  <a:pt x="2224074" y="2687262"/>
                  <a:pt x="2097396" y="2747592"/>
                </a:cubicBezTo>
                <a:cubicBezTo>
                  <a:pt x="1554114" y="2964430"/>
                  <a:pt x="1241659" y="2838524"/>
                  <a:pt x="925708" y="2698628"/>
                </a:cubicBezTo>
                <a:cubicBezTo>
                  <a:pt x="788031" y="2620196"/>
                  <a:pt x="779359" y="2552553"/>
                  <a:pt x="802676" y="2486841"/>
                </a:cubicBezTo>
                <a:cubicBezTo>
                  <a:pt x="830656" y="2415864"/>
                  <a:pt x="893202" y="2360310"/>
                  <a:pt x="1013143" y="2416270"/>
                </a:cubicBezTo>
                <a:cubicBezTo>
                  <a:pt x="1170545" y="2548006"/>
                  <a:pt x="1674192" y="2655259"/>
                  <a:pt x="1985479" y="2468731"/>
                </a:cubicBezTo>
                <a:cubicBezTo>
                  <a:pt x="2070698" y="2404936"/>
                  <a:pt x="2244908" y="2354833"/>
                  <a:pt x="2290374" y="2467176"/>
                </a:cubicBezTo>
                <a:cubicBezTo>
                  <a:pt x="2301741" y="2504156"/>
                  <a:pt x="2305920" y="2535145"/>
                  <a:pt x="2303155" y="2562083"/>
                </a:cubicBezTo>
                <a:close/>
                <a:moveTo>
                  <a:pt x="2726739" y="2950726"/>
                </a:moveTo>
                <a:cubicBezTo>
                  <a:pt x="2720900" y="3011707"/>
                  <a:pt x="2665879" y="3065309"/>
                  <a:pt x="2585283" y="3113010"/>
                </a:cubicBezTo>
                <a:cubicBezTo>
                  <a:pt x="1668925" y="3704070"/>
                  <a:pt x="770051" y="3266895"/>
                  <a:pt x="546178" y="3113009"/>
                </a:cubicBezTo>
                <a:cubicBezTo>
                  <a:pt x="447221" y="3057050"/>
                  <a:pt x="353197" y="2977016"/>
                  <a:pt x="423145" y="2853578"/>
                </a:cubicBezTo>
                <a:cubicBezTo>
                  <a:pt x="524778" y="2756169"/>
                  <a:pt x="587939" y="2791662"/>
                  <a:pt x="686074" y="2865624"/>
                </a:cubicBezTo>
                <a:cubicBezTo>
                  <a:pt x="923937" y="2960052"/>
                  <a:pt x="1448589" y="3439198"/>
                  <a:pt x="2469869" y="2848138"/>
                </a:cubicBezTo>
                <a:cubicBezTo>
                  <a:pt x="2586313" y="2764199"/>
                  <a:pt x="2676837" y="2805763"/>
                  <a:pt x="2715310" y="2887232"/>
                </a:cubicBezTo>
                <a:cubicBezTo>
                  <a:pt x="2725167" y="2909253"/>
                  <a:pt x="2728686" y="2930399"/>
                  <a:pt x="2726739" y="2950726"/>
                </a:cubicBezTo>
                <a:close/>
                <a:moveTo>
                  <a:pt x="3093711" y="2040707"/>
                </a:moveTo>
                <a:cubicBezTo>
                  <a:pt x="3095949" y="2075684"/>
                  <a:pt x="3086478" y="2105224"/>
                  <a:pt x="3062635" y="2128042"/>
                </a:cubicBezTo>
                <a:cubicBezTo>
                  <a:pt x="2690927" y="2318991"/>
                  <a:pt x="140121" y="2363291"/>
                  <a:pt x="9151" y="2093065"/>
                </a:cubicBezTo>
                <a:cubicBezTo>
                  <a:pt x="-84117" y="1818207"/>
                  <a:pt x="559700" y="1336681"/>
                  <a:pt x="843186" y="955963"/>
                </a:cubicBezTo>
                <a:lnTo>
                  <a:pt x="843186" y="245096"/>
                </a:lnTo>
                <a:cubicBezTo>
                  <a:pt x="843186" y="109733"/>
                  <a:pt x="952919" y="0"/>
                  <a:pt x="1088282" y="0"/>
                </a:cubicBezTo>
                <a:lnTo>
                  <a:pt x="2005744" y="0"/>
                </a:lnTo>
                <a:cubicBezTo>
                  <a:pt x="2141107" y="0"/>
                  <a:pt x="2250840" y="109733"/>
                  <a:pt x="2250840" y="245096"/>
                </a:cubicBezTo>
                <a:lnTo>
                  <a:pt x="2250840" y="957370"/>
                </a:lnTo>
                <a:lnTo>
                  <a:pt x="2247193" y="957370"/>
                </a:lnTo>
                <a:cubicBezTo>
                  <a:pt x="2500413" y="1294786"/>
                  <a:pt x="3078205" y="1798313"/>
                  <a:pt x="3093711" y="2040707"/>
                </a:cubicBezTo>
                <a:close/>
                <a:moveTo>
                  <a:pt x="3096118" y="3321224"/>
                </a:moveTo>
                <a:cubicBezTo>
                  <a:pt x="3092028" y="3392423"/>
                  <a:pt x="3032853" y="3458705"/>
                  <a:pt x="2954006" y="3499411"/>
                </a:cubicBezTo>
                <a:cubicBezTo>
                  <a:pt x="1961466" y="4219876"/>
                  <a:pt x="909473" y="3989047"/>
                  <a:pt x="175741" y="3499411"/>
                </a:cubicBezTo>
                <a:cubicBezTo>
                  <a:pt x="83780" y="3457442"/>
                  <a:pt x="-17239" y="3321453"/>
                  <a:pt x="52710" y="3218998"/>
                </a:cubicBezTo>
                <a:cubicBezTo>
                  <a:pt x="147347" y="3133248"/>
                  <a:pt x="266467" y="3197881"/>
                  <a:pt x="333124" y="3259021"/>
                </a:cubicBezTo>
                <a:cubicBezTo>
                  <a:pt x="475794" y="3349955"/>
                  <a:pt x="1520795" y="4154355"/>
                  <a:pt x="2835094" y="3217052"/>
                </a:cubicBezTo>
                <a:cubicBezTo>
                  <a:pt x="2941046" y="3126120"/>
                  <a:pt x="3038567" y="3185169"/>
                  <a:pt x="3080535" y="3249151"/>
                </a:cubicBezTo>
                <a:cubicBezTo>
                  <a:pt x="3092725" y="3273212"/>
                  <a:pt x="3097482" y="3297491"/>
                  <a:pt x="3096118" y="33212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0" name="Trapezoid 1">
            <a:extLst>
              <a:ext uri="{FF2B5EF4-FFF2-40B4-BE49-F238E27FC236}">
                <a16:creationId xmlns="" xmlns:a16="http://schemas.microsoft.com/office/drawing/2014/main" id="{40080A4A-51C0-4C1B-B99D-A10240607FEE}"/>
              </a:ext>
            </a:extLst>
          </p:cNvPr>
          <p:cNvSpPr/>
          <p:nvPr/>
        </p:nvSpPr>
        <p:spPr>
          <a:xfrm rot="5400000">
            <a:off x="5978637" y="5533132"/>
            <a:ext cx="387261" cy="204220"/>
          </a:xfrm>
          <a:custGeom>
            <a:avLst/>
            <a:gdLst/>
            <a:ahLst/>
            <a:cxnLst/>
            <a:rect l="l" t="t" r="r" b="b"/>
            <a:pathLst>
              <a:path w="3960000" h="2088291">
                <a:moveTo>
                  <a:pt x="2426682" y="911061"/>
                </a:moveTo>
                <a:lnTo>
                  <a:pt x="3005912" y="911061"/>
                </a:lnTo>
                <a:lnTo>
                  <a:pt x="2716709" y="558736"/>
                </a:lnTo>
                <a:close/>
                <a:moveTo>
                  <a:pt x="944878" y="911061"/>
                </a:moveTo>
                <a:lnTo>
                  <a:pt x="1492078" y="911061"/>
                </a:lnTo>
                <a:lnTo>
                  <a:pt x="1207362" y="574352"/>
                </a:lnTo>
                <a:close/>
                <a:moveTo>
                  <a:pt x="0" y="1355144"/>
                </a:moveTo>
                <a:lnTo>
                  <a:pt x="367927" y="911061"/>
                </a:lnTo>
                <a:lnTo>
                  <a:pt x="375890" y="911061"/>
                </a:lnTo>
                <a:cubicBezTo>
                  <a:pt x="569459" y="662755"/>
                  <a:pt x="763029" y="414450"/>
                  <a:pt x="956598" y="166145"/>
                </a:cubicBezTo>
                <a:cubicBezTo>
                  <a:pt x="971292" y="147296"/>
                  <a:pt x="988397" y="131432"/>
                  <a:pt x="1007748" y="119547"/>
                </a:cubicBezTo>
                <a:cubicBezTo>
                  <a:pt x="1020414" y="94872"/>
                  <a:pt x="1038217" y="72400"/>
                  <a:pt x="1060687" y="53399"/>
                </a:cubicBezTo>
                <a:lnTo>
                  <a:pt x="1060687" y="53401"/>
                </a:lnTo>
                <a:cubicBezTo>
                  <a:pt x="1155310" y="-26611"/>
                  <a:pt x="1296880" y="-14766"/>
                  <a:pt x="1376892" y="79857"/>
                </a:cubicBezTo>
                <a:lnTo>
                  <a:pt x="1961028" y="770663"/>
                </a:lnTo>
                <a:cubicBezTo>
                  <a:pt x="2150053" y="541035"/>
                  <a:pt x="2339079" y="311407"/>
                  <a:pt x="2528104" y="81778"/>
                </a:cubicBezTo>
                <a:cubicBezTo>
                  <a:pt x="2606859" y="-13893"/>
                  <a:pt x="2748261" y="-27607"/>
                  <a:pt x="2843933" y="51148"/>
                </a:cubicBezTo>
                <a:lnTo>
                  <a:pt x="2843931" y="51148"/>
                </a:lnTo>
                <a:lnTo>
                  <a:pt x="2857540" y="64861"/>
                </a:lnTo>
                <a:cubicBezTo>
                  <a:pt x="2890350" y="77598"/>
                  <a:pt x="2920006" y="99132"/>
                  <a:pt x="2943877" y="128212"/>
                </a:cubicBezTo>
                <a:lnTo>
                  <a:pt x="3576146" y="898480"/>
                </a:lnTo>
                <a:lnTo>
                  <a:pt x="3584513" y="911061"/>
                </a:lnTo>
                <a:lnTo>
                  <a:pt x="3592073" y="911061"/>
                </a:lnTo>
                <a:lnTo>
                  <a:pt x="3960000" y="1355144"/>
                </a:lnTo>
                <a:lnTo>
                  <a:pt x="2455256" y="1355144"/>
                </a:lnTo>
                <a:lnTo>
                  <a:pt x="2748064" y="1701423"/>
                </a:lnTo>
                <a:cubicBezTo>
                  <a:pt x="2828076" y="1796046"/>
                  <a:pt x="2816231" y="1937616"/>
                  <a:pt x="2721608" y="2017628"/>
                </a:cubicBezTo>
                <a:cubicBezTo>
                  <a:pt x="2626985" y="2097640"/>
                  <a:pt x="2485415" y="2085795"/>
                  <a:pt x="2405403" y="1991172"/>
                </a:cubicBezTo>
                <a:lnTo>
                  <a:pt x="1965654" y="1471119"/>
                </a:lnTo>
                <a:lnTo>
                  <a:pt x="1524929" y="2006513"/>
                </a:lnTo>
                <a:cubicBezTo>
                  <a:pt x="1446174" y="2102184"/>
                  <a:pt x="1304772" y="2115898"/>
                  <a:pt x="1209101" y="2037143"/>
                </a:cubicBezTo>
                <a:cubicBezTo>
                  <a:pt x="1113429" y="1958388"/>
                  <a:pt x="1099715" y="1816987"/>
                  <a:pt x="1178470" y="1721315"/>
                </a:cubicBezTo>
                <a:lnTo>
                  <a:pt x="1479895" y="13551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Rounded Rectangle 51">
            <a:extLst>
              <a:ext uri="{FF2B5EF4-FFF2-40B4-BE49-F238E27FC236}">
                <a16:creationId xmlns="" xmlns:a16="http://schemas.microsoft.com/office/drawing/2014/main" id="{627C8DA5-6EA7-42A6-84ED-F544801154F4}"/>
              </a:ext>
            </a:extLst>
          </p:cNvPr>
          <p:cNvSpPr/>
          <p:nvPr/>
        </p:nvSpPr>
        <p:spPr>
          <a:xfrm rot="16200000" flipH="1">
            <a:off x="8689536" y="3194134"/>
            <a:ext cx="869166" cy="81854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3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sz="4000" b="1" cap="all" dirty="0">
                <a:latin typeface="Bookman Old Style" panose="02050604050505020204" pitchFamily="18" charset="0"/>
              </a:rPr>
              <a:t>Intézkedési terv, munkaterv, Költségvetés</a:t>
            </a:r>
            <a:endParaRPr lang="en-US" sz="4000" b="1" cap="all" dirty="0">
              <a:latin typeface="Bookman Old Style" panose="02050604050505020204" pitchFamily="18" charset="0"/>
            </a:endParaRPr>
          </a:p>
        </p:txBody>
      </p:sp>
      <p:sp>
        <p:nvSpPr>
          <p:cNvPr id="179" name="Rounded Rectangle 1">
            <a:extLst>
              <a:ext uri="{FF2B5EF4-FFF2-40B4-BE49-F238E27FC236}">
                <a16:creationId xmlns="" xmlns:a16="http://schemas.microsoft.com/office/drawing/2014/main" id="{26861DA0-347E-491E-A717-492B4718DC0B}"/>
              </a:ext>
            </a:extLst>
          </p:cNvPr>
          <p:cNvSpPr/>
          <p:nvPr/>
        </p:nvSpPr>
        <p:spPr>
          <a:xfrm>
            <a:off x="949611" y="3831128"/>
            <a:ext cx="10332000" cy="96391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0" name="Oval 179">
            <a:extLst>
              <a:ext uri="{FF2B5EF4-FFF2-40B4-BE49-F238E27FC236}">
                <a16:creationId xmlns="" xmlns:a16="http://schemas.microsoft.com/office/drawing/2014/main" id="{9B9FC5C4-973B-432A-BC28-D57C1982EAA3}"/>
              </a:ext>
            </a:extLst>
          </p:cNvPr>
          <p:cNvSpPr/>
          <p:nvPr/>
        </p:nvSpPr>
        <p:spPr>
          <a:xfrm flipH="1">
            <a:off x="1476455" y="3749296"/>
            <a:ext cx="261716" cy="261716"/>
          </a:xfrm>
          <a:prstGeom prst="ellipse">
            <a:avLst/>
          </a:prstGeom>
          <a:solidFill>
            <a:schemeClr val="accent5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2" name="그룹 6">
            <a:extLst>
              <a:ext uri="{FF2B5EF4-FFF2-40B4-BE49-F238E27FC236}">
                <a16:creationId xmlns="" xmlns:a16="http://schemas.microsoft.com/office/drawing/2014/main" id="{2243F71A-1F7C-4CF8-93F6-FB128B6AE66D}"/>
              </a:ext>
            </a:extLst>
          </p:cNvPr>
          <p:cNvGrpSpPr/>
          <p:nvPr/>
        </p:nvGrpSpPr>
        <p:grpSpPr>
          <a:xfrm>
            <a:off x="977243" y="4635935"/>
            <a:ext cx="1260140" cy="1524814"/>
            <a:chOff x="602568" y="4345057"/>
            <a:chExt cx="1260140" cy="1524814"/>
          </a:xfrm>
        </p:grpSpPr>
        <p:sp>
          <p:nvSpPr>
            <p:cNvPr id="183" name="TextBox 182">
              <a:extLst>
                <a:ext uri="{FF2B5EF4-FFF2-40B4-BE49-F238E27FC236}">
                  <a16:creationId xmlns="" xmlns:a16="http://schemas.microsoft.com/office/drawing/2014/main" id="{00B54924-4FE0-49EC-A242-74F9D4F724D6}"/>
                </a:ext>
              </a:extLst>
            </p:cNvPr>
            <p:cNvSpPr txBox="1"/>
            <p:nvPr/>
          </p:nvSpPr>
          <p:spPr>
            <a:xfrm>
              <a:off x="602568" y="4345057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="" xmlns:a16="http://schemas.microsoft.com/office/drawing/2014/main" id="{CAB4D319-D7EF-4117-A13E-0A56EFEFA7C4}"/>
                </a:ext>
              </a:extLst>
            </p:cNvPr>
            <p:cNvSpPr txBox="1"/>
            <p:nvPr/>
          </p:nvSpPr>
          <p:spPr>
            <a:xfrm>
              <a:off x="602568" y="4669542"/>
              <a:ext cx="1260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DE24C30A-ED94-4AF0-A937-C9CBD5EC75A9}"/>
              </a:ext>
            </a:extLst>
          </p:cNvPr>
          <p:cNvSpPr txBox="1"/>
          <p:nvPr/>
        </p:nvSpPr>
        <p:spPr>
          <a:xfrm>
            <a:off x="977243" y="3236012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201</a:t>
            </a:r>
            <a:r>
              <a:rPr lang="hu-HU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8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186" name="Oval 185">
            <a:extLst>
              <a:ext uri="{FF2B5EF4-FFF2-40B4-BE49-F238E27FC236}">
                <a16:creationId xmlns="" xmlns:a16="http://schemas.microsoft.com/office/drawing/2014/main" id="{3D456F3C-8D0D-4099-9DA0-CB834FD8DFCE}"/>
              </a:ext>
            </a:extLst>
          </p:cNvPr>
          <p:cNvSpPr/>
          <p:nvPr/>
        </p:nvSpPr>
        <p:spPr>
          <a:xfrm flipH="1">
            <a:off x="5941515" y="3742001"/>
            <a:ext cx="261716" cy="261716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8" name="그룹 9">
            <a:extLst>
              <a:ext uri="{FF2B5EF4-FFF2-40B4-BE49-F238E27FC236}">
                <a16:creationId xmlns="" xmlns:a16="http://schemas.microsoft.com/office/drawing/2014/main" id="{A420C6D2-FCFE-425E-9B4F-EC6BACBFF3CE}"/>
              </a:ext>
            </a:extLst>
          </p:cNvPr>
          <p:cNvGrpSpPr/>
          <p:nvPr/>
        </p:nvGrpSpPr>
        <p:grpSpPr>
          <a:xfrm>
            <a:off x="5442303" y="4635935"/>
            <a:ext cx="1260140" cy="1524814"/>
            <a:chOff x="3967628" y="4345057"/>
            <a:chExt cx="1260140" cy="1524814"/>
          </a:xfrm>
        </p:grpSpPr>
        <p:sp>
          <p:nvSpPr>
            <p:cNvPr id="189" name="TextBox 188">
              <a:extLst>
                <a:ext uri="{FF2B5EF4-FFF2-40B4-BE49-F238E27FC236}">
                  <a16:creationId xmlns="" xmlns:a16="http://schemas.microsoft.com/office/drawing/2014/main" id="{7486215C-3AA9-4D29-A08C-A972C9734471}"/>
                </a:ext>
              </a:extLst>
            </p:cNvPr>
            <p:cNvSpPr txBox="1"/>
            <p:nvPr/>
          </p:nvSpPr>
          <p:spPr>
            <a:xfrm>
              <a:off x="3967628" y="4345057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90" name="TextBox 189">
              <a:extLst>
                <a:ext uri="{FF2B5EF4-FFF2-40B4-BE49-F238E27FC236}">
                  <a16:creationId xmlns="" xmlns:a16="http://schemas.microsoft.com/office/drawing/2014/main" id="{0FB30913-C0F5-4C24-8113-2E0AA4A19ECC}"/>
                </a:ext>
              </a:extLst>
            </p:cNvPr>
            <p:cNvSpPr txBox="1"/>
            <p:nvPr/>
          </p:nvSpPr>
          <p:spPr>
            <a:xfrm>
              <a:off x="3967628" y="4669542"/>
              <a:ext cx="1260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1" name="TextBox 190">
            <a:extLst>
              <a:ext uri="{FF2B5EF4-FFF2-40B4-BE49-F238E27FC236}">
                <a16:creationId xmlns="" xmlns:a16="http://schemas.microsoft.com/office/drawing/2014/main" id="{AA0FA020-B604-4335-8D2D-950AFEB23DE9}"/>
              </a:ext>
            </a:extLst>
          </p:cNvPr>
          <p:cNvSpPr txBox="1"/>
          <p:nvPr/>
        </p:nvSpPr>
        <p:spPr>
          <a:xfrm>
            <a:off x="5442303" y="3228718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</a:t>
            </a:r>
            <a:r>
              <a:rPr lang="hu-HU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192" name="Oval 191">
            <a:extLst>
              <a:ext uri="{FF2B5EF4-FFF2-40B4-BE49-F238E27FC236}">
                <a16:creationId xmlns="" xmlns:a16="http://schemas.microsoft.com/office/drawing/2014/main" id="{C8E57561-3AEB-4191-B2CE-37DD3F652F2B}"/>
              </a:ext>
            </a:extLst>
          </p:cNvPr>
          <p:cNvSpPr/>
          <p:nvPr/>
        </p:nvSpPr>
        <p:spPr>
          <a:xfrm flipH="1">
            <a:off x="10406573" y="3747334"/>
            <a:ext cx="261716" cy="261716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="" xmlns:a16="http://schemas.microsoft.com/office/drawing/2014/main" id="{D3DA9988-F104-452F-9229-5F37C7B991AD}"/>
              </a:ext>
            </a:extLst>
          </p:cNvPr>
          <p:cNvSpPr txBox="1"/>
          <p:nvPr/>
        </p:nvSpPr>
        <p:spPr>
          <a:xfrm>
            <a:off x="9907361" y="3234050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</a:t>
            </a:r>
            <a:r>
              <a:rPr lang="hu-HU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22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198" name="Oval 197">
            <a:extLst>
              <a:ext uri="{FF2B5EF4-FFF2-40B4-BE49-F238E27FC236}">
                <a16:creationId xmlns="" xmlns:a16="http://schemas.microsoft.com/office/drawing/2014/main" id="{ADE8540B-E2A1-4508-A1E6-5F5EF544977B}"/>
              </a:ext>
            </a:extLst>
          </p:cNvPr>
          <p:cNvSpPr/>
          <p:nvPr/>
        </p:nvSpPr>
        <p:spPr>
          <a:xfrm rot="10800000" flipH="1">
            <a:off x="3708985" y="3743132"/>
            <a:ext cx="261716" cy="261716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="" xmlns:a16="http://schemas.microsoft.com/office/drawing/2014/main" id="{CEF8AD70-1294-402C-9452-7E1D2D68A052}"/>
              </a:ext>
            </a:extLst>
          </p:cNvPr>
          <p:cNvSpPr txBox="1"/>
          <p:nvPr/>
        </p:nvSpPr>
        <p:spPr>
          <a:xfrm>
            <a:off x="3209773" y="4179578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201</a:t>
            </a:r>
            <a:r>
              <a:rPr lang="hu-HU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9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204" name="Oval 203">
            <a:extLst>
              <a:ext uri="{FF2B5EF4-FFF2-40B4-BE49-F238E27FC236}">
                <a16:creationId xmlns="" xmlns:a16="http://schemas.microsoft.com/office/drawing/2014/main" id="{C7E0D45A-53D9-4D15-BE69-5ED8F2962C11}"/>
              </a:ext>
            </a:extLst>
          </p:cNvPr>
          <p:cNvSpPr/>
          <p:nvPr/>
        </p:nvSpPr>
        <p:spPr>
          <a:xfrm rot="10800000" flipH="1">
            <a:off x="8174045" y="3742298"/>
            <a:ext cx="261716" cy="261716"/>
          </a:xfrm>
          <a:prstGeom prst="ellipse">
            <a:avLst/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="" xmlns:a16="http://schemas.microsoft.com/office/drawing/2014/main" id="{0053E225-6961-4286-8ABC-226513B8FA7B}"/>
              </a:ext>
            </a:extLst>
          </p:cNvPr>
          <p:cNvSpPr txBox="1"/>
          <p:nvPr/>
        </p:nvSpPr>
        <p:spPr>
          <a:xfrm>
            <a:off x="7674833" y="4178744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</a:t>
            </a:r>
            <a:r>
              <a:rPr lang="hu-HU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21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="" xmlns:a16="http://schemas.microsoft.com/office/drawing/2014/main" id="{68CEE0F6-D6CF-40AF-90E0-2C6F71022E21}"/>
              </a:ext>
            </a:extLst>
          </p:cNvPr>
          <p:cNvSpPr txBox="1"/>
          <p:nvPr/>
        </p:nvSpPr>
        <p:spPr>
          <a:xfrm>
            <a:off x="6702443" y="5486400"/>
            <a:ext cx="349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Bookman Old Style" panose="02050604050505020204" pitchFamily="18" charset="0"/>
              </a:rPr>
              <a:t>Költségvetési kérdések hozzárendelése </a:t>
            </a:r>
          </a:p>
        </p:txBody>
      </p:sp>
    </p:spTree>
    <p:extLst>
      <p:ext uri="{BB962C8B-B14F-4D97-AF65-F5344CB8AC3E}">
        <p14:creationId xmlns:p14="http://schemas.microsoft.com/office/powerpoint/2010/main" val="47725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9DE225F5-8A35-4B78-AF8B-792381940F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z="4000" b="1" cap="all" dirty="0">
                <a:latin typeface="Bookman Old Style" panose="02050604050505020204" pitchFamily="18" charset="0"/>
              </a:rPr>
              <a:t>Mérföldkövek 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="" xmlns:a16="http://schemas.microsoft.com/office/drawing/2014/main" id="{CB41C761-5B37-4BAF-B074-9200048CF60A}"/>
              </a:ext>
            </a:extLst>
          </p:cNvPr>
          <p:cNvSpPr txBox="1"/>
          <p:nvPr/>
        </p:nvSpPr>
        <p:spPr>
          <a:xfrm>
            <a:off x="975360" y="2828835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Bookman Old Style" panose="02050604050505020204" pitchFamily="18" charset="0"/>
              </a:rPr>
              <a:t>Stratégia:</a:t>
            </a:r>
          </a:p>
          <a:p>
            <a:pPr algn="ctr"/>
            <a:r>
              <a:rPr lang="hu-HU" b="1" dirty="0">
                <a:latin typeface="Bookman Old Style" panose="02050604050505020204" pitchFamily="18" charset="0"/>
              </a:rPr>
              <a:t>Jövőkép, küldetésnyilatkozat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345EBC70-04CD-43BB-88C0-80C8BF115323}"/>
              </a:ext>
            </a:extLst>
          </p:cNvPr>
          <p:cNvSpPr txBox="1"/>
          <p:nvPr/>
        </p:nvSpPr>
        <p:spPr>
          <a:xfrm>
            <a:off x="4638910" y="4602480"/>
            <a:ext cx="2942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Bookman Old Style" panose="02050604050505020204" pitchFamily="18" charset="0"/>
              </a:rPr>
              <a:t>Intézkedési terv:</a:t>
            </a:r>
          </a:p>
          <a:p>
            <a:pPr algn="ctr"/>
            <a:r>
              <a:rPr lang="hu-HU" b="1" dirty="0">
                <a:latin typeface="Bookman Old Style" panose="02050604050505020204" pitchFamily="18" charset="0"/>
              </a:rPr>
              <a:t>Kulcs fejlesztési területek, akciótervek, akciók, költségvetés 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="" xmlns:a16="http://schemas.microsoft.com/office/drawing/2014/main" id="{E2E25675-51CC-4BC3-B230-F646D5CCA337}"/>
              </a:ext>
            </a:extLst>
          </p:cNvPr>
          <p:cNvSpPr txBox="1"/>
          <p:nvPr/>
        </p:nvSpPr>
        <p:spPr>
          <a:xfrm>
            <a:off x="8625840" y="1661160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Bookman Old Style" panose="02050604050505020204" pitchFamily="18" charset="0"/>
              </a:rPr>
              <a:t>Munkaterv: felelősök, munkacsoportok, ellenőrzési mechanizmus </a:t>
            </a:r>
          </a:p>
        </p:txBody>
      </p:sp>
    </p:spTree>
    <p:extLst>
      <p:ext uri="{BB962C8B-B14F-4D97-AF65-F5344CB8AC3E}">
        <p14:creationId xmlns:p14="http://schemas.microsoft.com/office/powerpoint/2010/main" val="369279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84423F1-CA9D-49D5-984A-1300B906A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5480" y="369604"/>
            <a:ext cx="5852160" cy="867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u-HU" altLang="hu-HU" sz="2600" dirty="0">
                <a:solidFill>
                  <a:schemeClr val="bg1"/>
                </a:solidFill>
                <a:latin typeface="Bookman Old Style" panose="02050604050505020204" pitchFamily="18" charset="0"/>
              </a:rPr>
              <a:t>Intézkedési terv, munkaterv, költségvetés, konkrét akciók, akciótervek megfogalmazása  </a:t>
            </a:r>
          </a:p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u-HU" altLang="hu-HU" sz="2600" dirty="0">
                <a:solidFill>
                  <a:schemeClr val="bg1"/>
                </a:solidFill>
                <a:latin typeface="Bookman Old Style" panose="02050604050505020204" pitchFamily="18" charset="0"/>
              </a:rPr>
              <a:t>Érdekképviselet és szakmai egyeztetés Pl. EMMI, szakmai szervezetek</a:t>
            </a:r>
          </a:p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u-HU" altLang="hu-HU" sz="2600" dirty="0">
                <a:solidFill>
                  <a:schemeClr val="bg1"/>
                </a:solidFill>
                <a:latin typeface="Bookman Old Style" panose="02050604050505020204" pitchFamily="18" charset="0"/>
              </a:rPr>
              <a:t>Munkacsoportok létrehozása és működtetése</a:t>
            </a:r>
          </a:p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u-HU" altLang="hu-HU" sz="2600" dirty="0">
                <a:solidFill>
                  <a:schemeClr val="bg1"/>
                </a:solidFill>
                <a:latin typeface="Bookman Old Style" panose="02050604050505020204" pitchFamily="18" charset="0"/>
              </a:rPr>
              <a:t>A stratégiák véleményeztetése az érintettekkel, ha nem történt meg </a:t>
            </a:r>
          </a:p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u-HU" altLang="hu-HU" sz="2600" dirty="0">
                <a:solidFill>
                  <a:schemeClr val="bg1"/>
                </a:solidFill>
                <a:latin typeface="Bookman Old Style" panose="02050604050505020204" pitchFamily="18" charset="0"/>
              </a:rPr>
              <a:t>A szakkönyvtári stratégia további kiterjesztése a többi szakkönyvtárra</a:t>
            </a:r>
          </a:p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u-HU" altLang="hu-HU" sz="2600" dirty="0">
                <a:solidFill>
                  <a:schemeClr val="bg1"/>
                </a:solidFill>
                <a:latin typeface="Bookman Old Style" panose="02050604050505020204" pitchFamily="18" charset="0"/>
              </a:rPr>
              <a:t>Marketing anyagok összeállítása és publikálása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2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3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2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2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2800" dirty="0">
              <a:solidFill>
                <a:srgbClr val="FFFF99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99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84423F1-CA9D-49D5-984A-1300B906A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912063"/>
            <a:ext cx="560832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2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2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2800" dirty="0">
              <a:solidFill>
                <a:srgbClr val="FFFF99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Kép helye 15">
            <a:extLst>
              <a:ext uri="{FF2B5EF4-FFF2-40B4-BE49-F238E27FC236}">
                <a16:creationId xmlns="" xmlns:a16="http://schemas.microsoft.com/office/drawing/2014/main" id="{CCD22266-164C-4165-AB17-F0E085D23E6E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2"/>
          <a:srcRect l="7864" r="7864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1" name="Kép helye 10">
            <a:extLst>
              <a:ext uri="{FF2B5EF4-FFF2-40B4-BE49-F238E27FC236}">
                <a16:creationId xmlns="" xmlns:a16="http://schemas.microsoft.com/office/drawing/2014/main" id="{C9E7447E-7506-4BDF-9569-D0BD23372A73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3"/>
          <a:srcRect l="7818" r="7818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0" name="Kép helye 9">
            <a:extLst>
              <a:ext uri="{FF2B5EF4-FFF2-40B4-BE49-F238E27FC236}">
                <a16:creationId xmlns="" xmlns:a16="http://schemas.microsoft.com/office/drawing/2014/main" id="{E490D06B-0553-40C7-AEC8-61232E6E1A3B}"/>
              </a:ext>
            </a:extLst>
          </p:cNvPr>
          <p:cNvPicPr>
            <a:picLocks noGrp="1" noChangeAspect="1"/>
          </p:cNvPicPr>
          <p:nvPr>
            <p:ph type="pic" idx="18"/>
          </p:nvPr>
        </p:nvPicPr>
        <p:blipFill>
          <a:blip r:embed="rId4"/>
          <a:srcRect l="7864" r="7864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9" name="Kép helye 8">
            <a:extLst>
              <a:ext uri="{FF2B5EF4-FFF2-40B4-BE49-F238E27FC236}">
                <a16:creationId xmlns="" xmlns:a16="http://schemas.microsoft.com/office/drawing/2014/main" id="{E059AFF3-675A-4E01-B269-DB98C75D95F3}"/>
              </a:ext>
            </a:extLst>
          </p:cNvPr>
          <p:cNvPicPr>
            <a:picLocks noGrp="1" noChangeAspect="1"/>
          </p:cNvPicPr>
          <p:nvPr>
            <p:ph type="pic" idx="20"/>
          </p:nvPr>
        </p:nvPicPr>
        <p:blipFill>
          <a:blip r:embed="rId5"/>
          <a:srcRect l="7818" r="781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Szöveg helye 7">
            <a:extLst>
              <a:ext uri="{FF2B5EF4-FFF2-40B4-BE49-F238E27FC236}">
                <a16:creationId xmlns="" xmlns:a16="http://schemas.microsoft.com/office/drawing/2014/main" id="{A281F5AD-3872-478E-9470-A7A44181089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3" name="Kép 12">
            <a:extLst>
              <a:ext uri="{FF2B5EF4-FFF2-40B4-BE49-F238E27FC236}">
                <a16:creationId xmlns="" xmlns:a16="http://schemas.microsoft.com/office/drawing/2014/main" id="{0CA5DD9C-393D-4200-B006-CAFC64B3FC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3213" y="4718491"/>
            <a:ext cx="3201563" cy="1800000"/>
          </a:xfrm>
          <a:prstGeom prst="rect">
            <a:avLst/>
          </a:prstGeom>
        </p:spPr>
      </p:pic>
      <p:pic>
        <p:nvPicPr>
          <p:cNvPr id="15" name="Kép helye 14">
            <a:extLst>
              <a:ext uri="{FF2B5EF4-FFF2-40B4-BE49-F238E27FC236}">
                <a16:creationId xmlns="" xmlns:a16="http://schemas.microsoft.com/office/drawing/2014/main" id="{2AA19E59-6F2D-4FDE-8A6F-D99FE007C7C1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7"/>
          <a:srcRect l="7818" r="7818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="" xmlns:a16="http://schemas.microsoft.com/office/drawing/2014/main" id="{F3212BB4-5B17-4325-91B4-0ED9219E07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189" y="752063"/>
            <a:ext cx="3841875" cy="2160000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="" xmlns:a16="http://schemas.microsoft.com/office/drawing/2014/main" id="{D3CF638B-E06A-47A5-9B4D-EA3E7B98BD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1121" y="1054785"/>
            <a:ext cx="3201563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6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="" xmlns:a16="http://schemas.microsoft.com/office/drawing/2014/main" id="{9FF35B07-B75F-40FA-B9DA-C3AE15C9BC48}"/>
              </a:ext>
            </a:extLst>
          </p:cNvPr>
          <p:cNvSpPr/>
          <p:nvPr/>
        </p:nvSpPr>
        <p:spPr>
          <a:xfrm>
            <a:off x="624178" y="982176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Legfőbb feladatunk legyen a jobb, értékesebb, tudatosabb életet élő felhasználók igényeinek a kielégítése, azaz a jelen és a jövő életminőségének, szakmai munkájának tudatos, előrelátó fejlesztése. </a:t>
            </a:r>
          </a:p>
          <a:p>
            <a:pPr algn="ctr">
              <a:defRPr/>
            </a:pPr>
            <a:endParaRPr lang="hu-HU" sz="2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Legyen a mottónk:</a:t>
            </a:r>
          </a:p>
          <a:p>
            <a:pPr algn="ctr">
              <a:defRPr/>
            </a:pPr>
            <a:r>
              <a:rPr lang="hu-HU" sz="24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A könyvtár a minél magasabb szintű életminőségért, szakmai munka támogatásáért tevékenykedjen minden könyvtártípusban!</a:t>
            </a:r>
            <a:endParaRPr lang="hu-HU" sz="2400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52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1">
            <a:extLst>
              <a:ext uri="{FF2B5EF4-FFF2-40B4-BE49-F238E27FC236}">
                <a16:creationId xmlns="" xmlns:a16="http://schemas.microsoft.com/office/drawing/2014/main" id="{B481710A-AA9D-4E73-B69D-BA30EE1C4671}"/>
              </a:ext>
            </a:extLst>
          </p:cNvPr>
          <p:cNvSpPr/>
          <p:nvPr/>
        </p:nvSpPr>
        <p:spPr>
          <a:xfrm>
            <a:off x="5458499" y="3355305"/>
            <a:ext cx="226184" cy="16586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Parallelogram 15">
            <a:extLst>
              <a:ext uri="{FF2B5EF4-FFF2-40B4-BE49-F238E27FC236}">
                <a16:creationId xmlns="" xmlns:a16="http://schemas.microsoft.com/office/drawing/2014/main" id="{A1BD260D-E3F7-47E3-A3BE-4F6EE8A1BB18}"/>
              </a:ext>
            </a:extLst>
          </p:cNvPr>
          <p:cNvSpPr/>
          <p:nvPr/>
        </p:nvSpPr>
        <p:spPr>
          <a:xfrm rot="16200000">
            <a:off x="4978482" y="610336"/>
            <a:ext cx="334943" cy="362564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Oval 66">
            <a:extLst>
              <a:ext uri="{FF2B5EF4-FFF2-40B4-BE49-F238E27FC236}">
                <a16:creationId xmlns="" xmlns:a16="http://schemas.microsoft.com/office/drawing/2014/main" id="{5E550CEA-545F-4787-A585-94A7A8A406B6}"/>
              </a:ext>
            </a:extLst>
          </p:cNvPr>
          <p:cNvSpPr/>
          <p:nvPr/>
        </p:nvSpPr>
        <p:spPr>
          <a:xfrm rot="20700000">
            <a:off x="5750683" y="4256921"/>
            <a:ext cx="306925" cy="262906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Oval 25">
            <a:extLst>
              <a:ext uri="{FF2B5EF4-FFF2-40B4-BE49-F238E27FC236}">
                <a16:creationId xmlns="" xmlns:a16="http://schemas.microsoft.com/office/drawing/2014/main" id="{49C1F161-C4E0-4942-B381-D768EB6236CB}"/>
              </a:ext>
            </a:extLst>
          </p:cNvPr>
          <p:cNvSpPr>
            <a:spLocks noChangeAspect="1"/>
          </p:cNvSpPr>
          <p:nvPr/>
        </p:nvSpPr>
        <p:spPr>
          <a:xfrm>
            <a:off x="4353699" y="1754911"/>
            <a:ext cx="193723" cy="193988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 Same Side Corner Rectangle 8">
            <a:extLst>
              <a:ext uri="{FF2B5EF4-FFF2-40B4-BE49-F238E27FC236}">
                <a16:creationId xmlns="" xmlns:a16="http://schemas.microsoft.com/office/drawing/2014/main" id="{C223DD9B-8313-4684-BF21-211B72BD7DC1}"/>
              </a:ext>
            </a:extLst>
          </p:cNvPr>
          <p:cNvSpPr/>
          <p:nvPr/>
        </p:nvSpPr>
        <p:spPr>
          <a:xfrm>
            <a:off x="4964671" y="2640492"/>
            <a:ext cx="158632" cy="158875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ounded Rectangle 51">
            <a:extLst>
              <a:ext uri="{FF2B5EF4-FFF2-40B4-BE49-F238E27FC236}">
                <a16:creationId xmlns="" xmlns:a16="http://schemas.microsoft.com/office/drawing/2014/main" id="{185F26F9-BF76-405B-8EAA-2CFD211B4A25}"/>
              </a:ext>
            </a:extLst>
          </p:cNvPr>
          <p:cNvSpPr/>
          <p:nvPr/>
        </p:nvSpPr>
        <p:spPr>
          <a:xfrm rot="16200000" flipH="1">
            <a:off x="5219065" y="1825556"/>
            <a:ext cx="237102" cy="223294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Rounded Rectangle 8">
            <a:extLst>
              <a:ext uri="{FF2B5EF4-FFF2-40B4-BE49-F238E27FC236}">
                <a16:creationId xmlns="" xmlns:a16="http://schemas.microsoft.com/office/drawing/2014/main" id="{859590B9-3DA6-428C-9954-30C7C7203ADA}"/>
              </a:ext>
            </a:extLst>
          </p:cNvPr>
          <p:cNvSpPr/>
          <p:nvPr/>
        </p:nvSpPr>
        <p:spPr>
          <a:xfrm>
            <a:off x="4653360" y="3758170"/>
            <a:ext cx="144473" cy="144457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Rounded Rectangle 2">
            <a:extLst>
              <a:ext uri="{FF2B5EF4-FFF2-40B4-BE49-F238E27FC236}">
                <a16:creationId xmlns="" xmlns:a16="http://schemas.microsoft.com/office/drawing/2014/main" id="{354002DA-6027-4F48-B43C-0A440FC3CC0C}"/>
              </a:ext>
            </a:extLst>
          </p:cNvPr>
          <p:cNvSpPr/>
          <p:nvPr/>
        </p:nvSpPr>
        <p:spPr>
          <a:xfrm>
            <a:off x="6178829" y="2444357"/>
            <a:ext cx="290471" cy="290471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ounded Rectangle 3">
            <a:extLst>
              <a:ext uri="{FF2B5EF4-FFF2-40B4-BE49-F238E27FC236}">
                <a16:creationId xmlns="" xmlns:a16="http://schemas.microsoft.com/office/drawing/2014/main" id="{52DC68C8-3BC7-42F4-83AE-5DB09C69B54F}"/>
              </a:ext>
            </a:extLst>
          </p:cNvPr>
          <p:cNvSpPr>
            <a:spLocks noChangeAspect="1"/>
          </p:cNvSpPr>
          <p:nvPr/>
        </p:nvSpPr>
        <p:spPr>
          <a:xfrm>
            <a:off x="2449886" y="604588"/>
            <a:ext cx="290471" cy="290471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9" name="Rounded Rectangle 27">
            <a:extLst>
              <a:ext uri="{FF2B5EF4-FFF2-40B4-BE49-F238E27FC236}">
                <a16:creationId xmlns="" xmlns:a16="http://schemas.microsoft.com/office/drawing/2014/main" id="{47D7A762-64D5-4EF5-A9D0-B43776C4BB5F}"/>
              </a:ext>
            </a:extLst>
          </p:cNvPr>
          <p:cNvSpPr/>
          <p:nvPr/>
        </p:nvSpPr>
        <p:spPr>
          <a:xfrm>
            <a:off x="1147873" y="2450021"/>
            <a:ext cx="338606" cy="26009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Chord 15">
            <a:extLst>
              <a:ext uri="{FF2B5EF4-FFF2-40B4-BE49-F238E27FC236}">
                <a16:creationId xmlns="" xmlns:a16="http://schemas.microsoft.com/office/drawing/2014/main" id="{F8CF7EFE-5FDF-4243-A5A4-670A2E4528F0}"/>
              </a:ext>
            </a:extLst>
          </p:cNvPr>
          <p:cNvSpPr/>
          <p:nvPr/>
        </p:nvSpPr>
        <p:spPr>
          <a:xfrm>
            <a:off x="3260877" y="1718238"/>
            <a:ext cx="80681" cy="17590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Freeform 53">
            <a:extLst>
              <a:ext uri="{FF2B5EF4-FFF2-40B4-BE49-F238E27FC236}">
                <a16:creationId xmlns="" xmlns:a16="http://schemas.microsoft.com/office/drawing/2014/main" id="{0DEF0AD9-55E1-4264-A04E-4760C192F951}"/>
              </a:ext>
            </a:extLst>
          </p:cNvPr>
          <p:cNvSpPr/>
          <p:nvPr/>
        </p:nvSpPr>
        <p:spPr>
          <a:xfrm>
            <a:off x="2261271" y="1760622"/>
            <a:ext cx="223294" cy="22894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Donut 39">
            <a:extLst>
              <a:ext uri="{FF2B5EF4-FFF2-40B4-BE49-F238E27FC236}">
                <a16:creationId xmlns="" xmlns:a16="http://schemas.microsoft.com/office/drawing/2014/main" id="{77F2D254-78DF-41D7-BB13-46B1AA80D1A6}"/>
              </a:ext>
            </a:extLst>
          </p:cNvPr>
          <p:cNvSpPr/>
          <p:nvPr/>
        </p:nvSpPr>
        <p:spPr>
          <a:xfrm>
            <a:off x="3766911" y="996465"/>
            <a:ext cx="223885" cy="22388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="" xmlns:a16="http://schemas.microsoft.com/office/drawing/2014/main" id="{0EE76767-5729-47DF-8878-8DD238E46555}"/>
              </a:ext>
            </a:extLst>
          </p:cNvPr>
          <p:cNvSpPr/>
          <p:nvPr/>
        </p:nvSpPr>
        <p:spPr>
          <a:xfrm>
            <a:off x="6031526" y="3267574"/>
            <a:ext cx="613180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altLang="ko-KR" sz="2800" b="1" cap="all" dirty="0">
                <a:solidFill>
                  <a:schemeClr val="bg1"/>
                </a:solidFill>
                <a:latin typeface="Bookman Old Style" panose="02050604050505020204" pitchFamily="18" charset="0"/>
                <a:cs typeface="Arial" pitchFamily="34" charset="0"/>
              </a:rPr>
              <a:t>Köszönöm szépen </a:t>
            </a:r>
          </a:p>
          <a:p>
            <a:pPr algn="ctr"/>
            <a:r>
              <a:rPr lang="hu-HU" altLang="ko-KR" sz="2800" b="1" cap="all" dirty="0">
                <a:solidFill>
                  <a:schemeClr val="bg1"/>
                </a:solidFill>
                <a:latin typeface="Bookman Old Style" panose="02050604050505020204" pitchFamily="18" charset="0"/>
                <a:cs typeface="Arial" pitchFamily="34" charset="0"/>
              </a:rPr>
              <a:t>megtisztelő figyelmüket! </a:t>
            </a:r>
            <a:endParaRPr lang="ko-KR" altLang="en-US" sz="2800" b="1" cap="all" dirty="0">
              <a:solidFill>
                <a:schemeClr val="bg1"/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63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="" xmlns:a16="http://schemas.microsoft.com/office/drawing/2014/main" id="{B7D28C51-6F4F-4AD8-9237-A6C21964770F}"/>
              </a:ext>
            </a:extLst>
          </p:cNvPr>
          <p:cNvSpPr/>
          <p:nvPr/>
        </p:nvSpPr>
        <p:spPr>
          <a:xfrm>
            <a:off x="286840" y="1046787"/>
            <a:ext cx="6586331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49263" eaLnBrk="0" fontAlgn="base" hangingPunct="0"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2100" b="1" kern="0" dirty="0">
                <a:solidFill>
                  <a:srgbClr val="FFFFFF"/>
                </a:solidFill>
                <a:latin typeface="Bookman Old Style" panose="02050604050505020204" pitchFamily="18" charset="0"/>
                <a:cs typeface="Arial"/>
              </a:rPr>
              <a:t>A változó társadalmi, gazdasági, technológiai környezet, az információs társadalom és a </a:t>
            </a:r>
            <a:r>
              <a:rPr lang="hu-HU" altLang="hu-HU" sz="2100" b="1" kern="0" dirty="0" err="1">
                <a:solidFill>
                  <a:srgbClr val="FFFFFF"/>
                </a:solidFill>
                <a:latin typeface="Bookman Old Style" panose="02050604050505020204" pitchFamily="18" charset="0"/>
                <a:cs typeface="Arial"/>
              </a:rPr>
              <a:t>globalizmus</a:t>
            </a:r>
            <a:r>
              <a:rPr lang="hu-HU" altLang="hu-HU" sz="2100" b="1" kern="0" dirty="0">
                <a:solidFill>
                  <a:srgbClr val="FFFFFF"/>
                </a:solidFill>
                <a:latin typeface="Bookman Old Style" panose="02050604050505020204" pitchFamily="18" charset="0"/>
                <a:cs typeface="Arial"/>
              </a:rPr>
              <a:t> új elvárásokat támaszt a könyvtárosokkal, információszolgáltató szakemberekkel szemben</a:t>
            </a:r>
            <a:r>
              <a:rPr lang="hu-HU" altLang="hu-HU" sz="2100" kern="0" dirty="0">
                <a:solidFill>
                  <a:srgbClr val="FFFFFF"/>
                </a:solidFill>
                <a:latin typeface="Bookman Old Style" panose="02050604050505020204" pitchFamily="18" charset="0"/>
                <a:cs typeface="Arial"/>
              </a:rPr>
              <a:t>. </a:t>
            </a:r>
          </a:p>
          <a:p>
            <a:pPr marL="342900" lvl="0" indent="-342900" algn="just" defTabSz="449263" eaLnBrk="0" fontAlgn="base" hangingPunct="0">
              <a:spcAft>
                <a:spcPct val="0"/>
              </a:spcAft>
              <a:buClr>
                <a:srgbClr val="000000"/>
              </a:buClr>
              <a:buSzPct val="100000"/>
            </a:pPr>
            <a:endParaRPr lang="hu-HU" altLang="hu-HU" sz="2100" kern="0" dirty="0">
              <a:solidFill>
                <a:srgbClr val="FFFF99"/>
              </a:solidFill>
              <a:latin typeface="Bookman Old Style" panose="02050604050505020204" pitchFamily="18" charset="0"/>
              <a:cs typeface="Arial"/>
            </a:endParaRPr>
          </a:p>
          <a:p>
            <a:pPr marL="342900" lvl="0" indent="-342900" algn="just" defTabSz="449263" eaLnBrk="0" fontAlgn="base" hangingPunct="0"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2100" kern="0" dirty="0">
                <a:solidFill>
                  <a:srgbClr val="FFFFFF"/>
                </a:solidFill>
                <a:latin typeface="Bookman Old Style" panose="02050604050505020204" pitchFamily="18" charset="0"/>
                <a:cs typeface="Arial"/>
              </a:rPr>
              <a:t>Az új elvárásokra paradigmaváltással kell válaszolnunk: a hagyományos szakmai tudásunkat további </a:t>
            </a:r>
            <a:r>
              <a:rPr lang="hu-HU" altLang="hu-HU" sz="2100" b="1" kern="0" dirty="0">
                <a:solidFill>
                  <a:srgbClr val="FFC000"/>
                </a:solidFill>
                <a:latin typeface="Bookman Old Style" panose="02050604050505020204" pitchFamily="18" charset="0"/>
                <a:cs typeface="Arial"/>
              </a:rPr>
              <a:t>új ismeretekkel, képességekkel, kompetenciákkal </a:t>
            </a:r>
            <a:r>
              <a:rPr lang="hu-HU" altLang="hu-HU" sz="2100" kern="0" dirty="0">
                <a:solidFill>
                  <a:srgbClr val="FFFFFF"/>
                </a:solidFill>
                <a:latin typeface="Bookman Old Style" panose="02050604050505020204" pitchFamily="18" charset="0"/>
                <a:cs typeface="Arial"/>
              </a:rPr>
              <a:t>kell kiegészítenünk ahhoz, hogy a kihívásoknak meg tudjunk felelni; </a:t>
            </a:r>
            <a:r>
              <a:rPr lang="hu-HU" altLang="hu-HU" sz="2100" b="1" kern="0" dirty="0">
                <a:solidFill>
                  <a:srgbClr val="FFC000"/>
                </a:solidFill>
                <a:latin typeface="Bookman Old Style" panose="02050604050505020204" pitchFamily="18" charset="0"/>
                <a:cs typeface="Arial"/>
              </a:rPr>
              <a:t>meg kell ismernünk a világ új trendjeit és fel kell készülnünk és alkalmazkodnunk kell a változásokhoz a könyvtárakban minden téren – </a:t>
            </a:r>
            <a:r>
              <a:rPr lang="hu-HU" altLang="hu-HU" sz="2100" b="1" kern="0" dirty="0">
                <a:solidFill>
                  <a:srgbClr val="FFFF99"/>
                </a:solidFill>
                <a:latin typeface="Bookman Old Style" panose="02050604050505020204" pitchFamily="18" charset="0"/>
                <a:cs typeface="Arial"/>
              </a:rPr>
              <a:t>stratégiák szerepe ebben a </a:t>
            </a:r>
            <a:r>
              <a:rPr lang="hu-HU" altLang="hu-HU" sz="2100" b="1" kern="0" dirty="0" smtClean="0">
                <a:solidFill>
                  <a:srgbClr val="FFFF99"/>
                </a:solidFill>
                <a:latin typeface="Bookman Old Style" panose="02050604050505020204" pitchFamily="18" charset="0"/>
                <a:cs typeface="Arial"/>
              </a:rPr>
              <a:t>kérdéskörben nagyon fontos </a:t>
            </a:r>
            <a:endParaRPr lang="hu-HU" altLang="hu-HU" sz="2100" kern="0" dirty="0">
              <a:solidFill>
                <a:srgbClr val="FFFF99"/>
              </a:solidFill>
              <a:latin typeface="Bookman Old Style" panose="02050604050505020204" pitchFamily="18" charset="0"/>
              <a:cs typeface="Arial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="" xmlns:a16="http://schemas.microsoft.com/office/drawing/2014/main" id="{0A1C8675-7039-4BFD-909B-20A420E5AB3E}"/>
              </a:ext>
            </a:extLst>
          </p:cNvPr>
          <p:cNvSpPr/>
          <p:nvPr/>
        </p:nvSpPr>
        <p:spPr>
          <a:xfrm>
            <a:off x="488596" y="224233"/>
            <a:ext cx="5200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cap="all" dirty="0">
                <a:solidFill>
                  <a:schemeClr val="bg1"/>
                </a:solidFill>
                <a:latin typeface="Bookman Old Style" panose="02050604050505020204" pitchFamily="18" charset="0"/>
                <a:cs typeface="Arial" pitchFamily="34" charset="0"/>
              </a:rPr>
              <a:t>Bevezető gondolatok </a:t>
            </a:r>
          </a:p>
        </p:txBody>
      </p:sp>
    </p:spTree>
    <p:extLst>
      <p:ext uri="{BB962C8B-B14F-4D97-AF65-F5344CB8AC3E}">
        <p14:creationId xmlns:p14="http://schemas.microsoft.com/office/powerpoint/2010/main" val="308696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="" xmlns:a16="http://schemas.microsoft.com/office/drawing/2014/main" id="{225049FC-6639-4040-8C3F-7BC81C594D47}"/>
              </a:ext>
            </a:extLst>
          </p:cNvPr>
          <p:cNvSpPr/>
          <p:nvPr/>
        </p:nvSpPr>
        <p:spPr>
          <a:xfrm>
            <a:off x="5075582" y="871746"/>
            <a:ext cx="6785114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</a:pPr>
            <a:r>
              <a:rPr lang="hu-HU" altLang="hu-HU" sz="2200" kern="0" dirty="0">
                <a:solidFill>
                  <a:schemeClr val="bg1"/>
                </a:solidFill>
                <a:latin typeface="Bookman Old Style" panose="02050604050505020204" pitchFamily="18" charset="0"/>
                <a:cs typeface="Arial"/>
              </a:rPr>
              <a:t>A </a:t>
            </a:r>
            <a:r>
              <a:rPr lang="hu-HU" altLang="hu-HU" sz="2200" b="1" kern="0" dirty="0">
                <a:solidFill>
                  <a:srgbClr val="FFC000"/>
                </a:solidFill>
                <a:latin typeface="Bookman Old Style" panose="02050604050505020204" pitchFamily="18" charset="0"/>
                <a:cs typeface="Arial"/>
              </a:rPr>
              <a:t>felhasználók</a:t>
            </a:r>
            <a:r>
              <a:rPr lang="hu-HU" altLang="hu-HU" sz="2200" kern="0" dirty="0">
                <a:solidFill>
                  <a:schemeClr val="bg1"/>
                </a:solidFill>
                <a:latin typeface="Bookman Old Style" panose="02050604050505020204" pitchFamily="18" charset="0"/>
                <a:cs typeface="Arial"/>
              </a:rPr>
              <a:t> a változás és az innováció </a:t>
            </a:r>
            <a:r>
              <a:rPr lang="hu-HU" altLang="hu-HU" sz="2200" kern="0" dirty="0" err="1">
                <a:solidFill>
                  <a:schemeClr val="bg1"/>
                </a:solidFill>
                <a:latin typeface="Bookman Old Style" panose="02050604050505020204" pitchFamily="18" charset="0"/>
                <a:cs typeface="Arial"/>
              </a:rPr>
              <a:t>hajtóerejei</a:t>
            </a:r>
            <a:r>
              <a:rPr lang="hu-HU" altLang="hu-HU" sz="2200" kern="0" dirty="0">
                <a:solidFill>
                  <a:schemeClr val="bg1"/>
                </a:solidFill>
                <a:latin typeface="Bookman Old Style" panose="02050604050505020204" pitchFamily="18" charset="0"/>
                <a:cs typeface="Arial"/>
              </a:rPr>
              <a:t>,</a:t>
            </a:r>
          </a:p>
          <a:p>
            <a:pPr marL="457200" lvl="0" indent="-457200" algn="just"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</a:pPr>
            <a:r>
              <a:rPr lang="hu-HU" altLang="hu-HU" sz="2200" kern="0" dirty="0">
                <a:solidFill>
                  <a:schemeClr val="bg1"/>
                </a:solidFill>
                <a:latin typeface="Bookman Old Style" panose="02050604050505020204" pitchFamily="18" charset="0"/>
                <a:cs typeface="Arial"/>
              </a:rPr>
              <a:t>minden felhasználó szeretne valamit </a:t>
            </a:r>
            <a:r>
              <a:rPr lang="hu-HU" altLang="hu-HU" sz="2200" b="1" kern="0" dirty="0">
                <a:solidFill>
                  <a:srgbClr val="FFC000"/>
                </a:solidFill>
                <a:latin typeface="Bookman Old Style" panose="02050604050505020204" pitchFamily="18" charset="0"/>
                <a:cs typeface="Arial"/>
              </a:rPr>
              <a:t>megváltoztatni</a:t>
            </a:r>
            <a:r>
              <a:rPr lang="hu-HU" altLang="hu-HU" sz="2200" kern="0" dirty="0">
                <a:solidFill>
                  <a:schemeClr val="bg1"/>
                </a:solidFill>
                <a:latin typeface="Bookman Old Style" panose="02050604050505020204" pitchFamily="18" charset="0"/>
                <a:cs typeface="Arial"/>
              </a:rPr>
              <a:t> az életében, fejleszteni szeretné magát,</a:t>
            </a:r>
          </a:p>
          <a:p>
            <a:pPr marL="457200" lvl="0" indent="-457200" algn="just"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</a:pPr>
            <a:r>
              <a:rPr lang="hu-HU" altLang="hu-HU" sz="2200" kern="0" dirty="0">
                <a:solidFill>
                  <a:schemeClr val="bg1"/>
                </a:solidFill>
                <a:latin typeface="Bookman Old Style" panose="02050604050505020204" pitchFamily="18" charset="0"/>
                <a:cs typeface="Arial"/>
              </a:rPr>
              <a:t>a könyvtár, az a hely, ahol a felhasználók </a:t>
            </a:r>
            <a:r>
              <a:rPr lang="hu-HU" altLang="hu-HU" sz="2200" b="1" kern="0" dirty="0">
                <a:solidFill>
                  <a:srgbClr val="FFC000"/>
                </a:solidFill>
                <a:latin typeface="Bookman Old Style" panose="02050604050505020204" pitchFamily="18" charset="0"/>
                <a:cs typeface="Arial"/>
              </a:rPr>
              <a:t>inspirációt</a:t>
            </a:r>
            <a:r>
              <a:rPr lang="hu-HU" altLang="hu-HU" sz="2200" kern="0" dirty="0">
                <a:solidFill>
                  <a:srgbClr val="FFC000"/>
                </a:solidFill>
                <a:latin typeface="Bookman Old Style" panose="02050604050505020204" pitchFamily="18" charset="0"/>
                <a:cs typeface="Arial"/>
              </a:rPr>
              <a:t> </a:t>
            </a:r>
            <a:r>
              <a:rPr lang="hu-HU" altLang="hu-HU" sz="2200" kern="0" dirty="0">
                <a:solidFill>
                  <a:schemeClr val="bg1"/>
                </a:solidFill>
                <a:latin typeface="Bookman Old Style" panose="02050604050505020204" pitchFamily="18" charset="0"/>
                <a:cs typeface="Arial"/>
              </a:rPr>
              <a:t>kaptak, új ötletekkel találkoznak</a:t>
            </a:r>
            <a:r>
              <a:rPr lang="hu-HU" altLang="hu-HU" sz="2200" kern="0" dirty="0" smtClean="0">
                <a:solidFill>
                  <a:schemeClr val="bg1"/>
                </a:solidFill>
                <a:latin typeface="Bookman Old Style" panose="02050604050505020204" pitchFamily="18" charset="0"/>
                <a:cs typeface="Arial"/>
              </a:rPr>
              <a:t>, </a:t>
            </a:r>
            <a:r>
              <a:rPr lang="hu-HU" altLang="hu-HU" sz="2200" b="1" kern="0" dirty="0" smtClean="0">
                <a:solidFill>
                  <a:srgbClr val="FFC000"/>
                </a:solidFill>
                <a:latin typeface="Bookman Old Style" panose="02050604050505020204" pitchFamily="18" charset="0"/>
                <a:cs typeface="Arial"/>
              </a:rPr>
              <a:t>támogatják személyre szabottan az igényeiket </a:t>
            </a:r>
            <a:endParaRPr lang="hu-HU" altLang="hu-HU" sz="2200" b="1" kern="0" dirty="0">
              <a:solidFill>
                <a:srgbClr val="FFC000"/>
              </a:solidFill>
              <a:latin typeface="Bookman Old Style" panose="02050604050505020204" pitchFamily="18" charset="0"/>
              <a:cs typeface="Arial"/>
            </a:endParaRPr>
          </a:p>
          <a:p>
            <a:pPr marL="457200" lvl="0" indent="-457200" algn="just"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</a:pPr>
            <a:r>
              <a:rPr lang="hu-HU" altLang="hu-HU" sz="2200" kern="0" dirty="0">
                <a:solidFill>
                  <a:schemeClr val="bg1"/>
                </a:solidFill>
                <a:latin typeface="Bookman Old Style" panose="02050604050505020204" pitchFamily="18" charset="0"/>
                <a:cs typeface="Arial"/>
              </a:rPr>
              <a:t>a könyvtár támogatni tudja az életük minden területének </a:t>
            </a:r>
            <a:r>
              <a:rPr lang="hu-HU" altLang="hu-HU" sz="2200" kern="0" dirty="0" smtClean="0">
                <a:solidFill>
                  <a:schemeClr val="bg1"/>
                </a:solidFill>
                <a:latin typeface="Bookman Old Style" panose="02050604050505020204" pitchFamily="18" charset="0"/>
                <a:cs typeface="Arial"/>
              </a:rPr>
              <a:t>megváltoztatását, fejlesztését</a:t>
            </a:r>
            <a:endParaRPr lang="hu-HU" altLang="hu-HU" sz="2200" kern="0" dirty="0">
              <a:solidFill>
                <a:schemeClr val="bg1"/>
              </a:solidFill>
              <a:latin typeface="Bookman Old Style" panose="02050604050505020204" pitchFamily="18" charset="0"/>
              <a:cs typeface="Arial"/>
            </a:endParaRPr>
          </a:p>
          <a:p>
            <a:pPr marL="457200" indent="-457200" algn="just"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hu-HU" sz="22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A könyvtárak a változás, a fejlődés és az innováció jelei a társadalomban</a:t>
            </a:r>
            <a:r>
              <a:rPr lang="hu-HU" sz="2200" dirty="0">
                <a:solidFill>
                  <a:schemeClr val="bg1"/>
                </a:solidFill>
                <a:latin typeface="Bookman Old Style" panose="02050604050505020204" pitchFamily="18" charset="0"/>
              </a:rPr>
              <a:t>,</a:t>
            </a:r>
          </a:p>
          <a:p>
            <a:pPr marL="457200" indent="-457200" algn="just"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hu-HU" sz="22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hozzáadott értéket adnak </a:t>
            </a:r>
            <a:r>
              <a:rPr lang="hu-HU" sz="2200" dirty="0">
                <a:solidFill>
                  <a:schemeClr val="bg1"/>
                </a:solidFill>
                <a:latin typeface="Bookman Old Style" panose="02050604050505020204" pitchFamily="18" charset="0"/>
              </a:rPr>
              <a:t>a intézmény életéhez, </a:t>
            </a:r>
            <a:r>
              <a:rPr lang="hu-HU" sz="2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a felhasználók </a:t>
            </a:r>
            <a:r>
              <a:rPr lang="hu-HU" sz="2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szakmai </a:t>
            </a:r>
            <a:r>
              <a:rPr lang="hu-HU" sz="2200" dirty="0">
                <a:solidFill>
                  <a:schemeClr val="bg1"/>
                </a:solidFill>
                <a:latin typeface="Bookman Old Style" panose="02050604050505020204" pitchFamily="18" charset="0"/>
              </a:rPr>
              <a:t>munkájához.</a:t>
            </a:r>
            <a:endParaRPr lang="hu-HU" altLang="hu-HU" sz="2200" kern="0" dirty="0">
              <a:solidFill>
                <a:schemeClr val="bg1"/>
              </a:solidFill>
              <a:latin typeface="Bookman Old Style" panose="02050604050505020204" pitchFamily="18" charset="0"/>
              <a:cs typeface="Arial"/>
            </a:endParaRPr>
          </a:p>
        </p:txBody>
      </p:sp>
      <p:sp>
        <p:nvSpPr>
          <p:cNvPr id="4" name="Szövegdoboz 4">
            <a:extLst>
              <a:ext uri="{FF2B5EF4-FFF2-40B4-BE49-F238E27FC236}">
                <a16:creationId xmlns="" xmlns:a16="http://schemas.microsoft.com/office/drawing/2014/main" id="{41C880D9-CEC5-45FD-BE3C-511505B38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95" y="6069013"/>
            <a:ext cx="18780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hu-HU" altLang="hu-HU" sz="12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Forrás: </a:t>
            </a:r>
            <a:r>
              <a:rPr lang="hu-HU" altLang="hu-HU" sz="1200" i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Knud</a:t>
            </a:r>
            <a:r>
              <a:rPr lang="hu-HU" altLang="hu-HU" sz="12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hu-HU" altLang="hu-HU" sz="1200" i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Schulz</a:t>
            </a:r>
            <a:r>
              <a:rPr lang="hu-HU" altLang="hu-HU" sz="12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hu-HU" altLang="hu-HU" sz="1200" i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presentation</a:t>
            </a:r>
            <a:r>
              <a:rPr lang="hu-HU" altLang="hu-HU" sz="12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, 2017- </a:t>
            </a:r>
            <a:r>
              <a:rPr lang="hu-HU" altLang="hu-HU" sz="1200" i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Aarhus</a:t>
            </a:r>
            <a:r>
              <a:rPr lang="hu-HU" altLang="hu-HU" sz="12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="" xmlns:a16="http://schemas.microsoft.com/office/drawing/2014/main" id="{3860EA1F-5649-494A-BF52-D8609051E2F9}"/>
              </a:ext>
            </a:extLst>
          </p:cNvPr>
          <p:cNvSpPr/>
          <p:nvPr/>
        </p:nvSpPr>
        <p:spPr>
          <a:xfrm>
            <a:off x="819900" y="279063"/>
            <a:ext cx="6284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cap="all" dirty="0">
                <a:solidFill>
                  <a:schemeClr val="bg1"/>
                </a:solidFill>
                <a:latin typeface="Bookman Old Style" panose="02050604050505020204" pitchFamily="18" charset="0"/>
                <a:cs typeface="Arial" pitchFamily="34" charset="0"/>
              </a:rPr>
              <a:t>A könyvtárak átalakulása </a:t>
            </a:r>
          </a:p>
        </p:txBody>
      </p:sp>
    </p:spTree>
    <p:extLst>
      <p:ext uri="{BB962C8B-B14F-4D97-AF65-F5344CB8AC3E}">
        <p14:creationId xmlns:p14="http://schemas.microsoft.com/office/powerpoint/2010/main" val="34131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>
            <a:extLst>
              <a:ext uri="{FF2B5EF4-FFF2-40B4-BE49-F238E27FC236}">
                <a16:creationId xmlns="" xmlns:a16="http://schemas.microsoft.com/office/drawing/2014/main" id="{F4D440D7-58E1-49B6-945D-897F4721CA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239614"/>
              </p:ext>
            </p:extLst>
          </p:nvPr>
        </p:nvGraphicFramePr>
        <p:xfrm>
          <a:off x="1403350" y="1431235"/>
          <a:ext cx="6103938" cy="5101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19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519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3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cap="all" dirty="0">
                          <a:solidFill>
                            <a:srgbClr val="FFC000"/>
                          </a:solidFill>
                          <a:effectLst/>
                          <a:latin typeface="Bookman Old Style" panose="02050604050505020204" pitchFamily="18" charset="0"/>
                        </a:rPr>
                        <a:t>Klasszikus / hagyományos könyvtár</a:t>
                      </a:r>
                      <a:endParaRPr lang="hu-HU" sz="1000" dirty="0">
                        <a:solidFill>
                          <a:srgbClr val="FFC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cap="all" dirty="0">
                          <a:solidFill>
                            <a:srgbClr val="FFC000"/>
                          </a:solidFill>
                          <a:effectLst/>
                          <a:latin typeface="Bookman Old Style" panose="02050604050505020204" pitchFamily="18" charset="0"/>
                        </a:rPr>
                        <a:t>Proaktív/modern könyvtár</a:t>
                      </a:r>
                      <a:endParaRPr lang="hu-HU" sz="1000" dirty="0">
                        <a:solidFill>
                          <a:srgbClr val="FFC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3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rgbClr val="FFFF00"/>
                          </a:solidFill>
                          <a:effectLst/>
                          <a:latin typeface="Bookman Old Style" panose="02050604050505020204" pitchFamily="18" charset="0"/>
                        </a:rPr>
                        <a:t>Gyűjtemény/tudás centrikus </a:t>
                      </a:r>
                      <a:endParaRPr lang="hu-HU" sz="1000" dirty="0">
                        <a:solidFill>
                          <a:srgbClr val="FFFF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</a:rPr>
                        <a:t>Szolgáltatás/felhasználó centrikus, személyre szabás </a:t>
                      </a:r>
                      <a:endParaRPr lang="hu-HU" sz="1000" b="1" dirty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rgbClr val="FFFF00"/>
                          </a:solidFill>
                          <a:effectLst/>
                          <a:latin typeface="Bookman Old Style" panose="02050604050505020204" pitchFamily="18" charset="0"/>
                        </a:rPr>
                        <a:t>Hozzáférés intézményen belül</a:t>
                      </a:r>
                      <a:endParaRPr lang="hu-HU" sz="1000" dirty="0">
                        <a:solidFill>
                          <a:srgbClr val="FFFF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</a:rPr>
                        <a:t>Online/távoli hozzáférés, multimédia</a:t>
                      </a:r>
                      <a:endParaRPr lang="hu-HU" sz="1000" b="1" dirty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3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rgbClr val="FFFF00"/>
                          </a:solidFill>
                          <a:effectLst/>
                          <a:latin typeface="Bookman Old Style" panose="02050604050505020204" pitchFamily="18" charset="0"/>
                        </a:rPr>
                        <a:t>Zárt raktárak </a:t>
                      </a:r>
                      <a:endParaRPr lang="hu-HU" sz="1000" dirty="0">
                        <a:solidFill>
                          <a:srgbClr val="FFFF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1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</a:rPr>
                        <a:t>Repozitóriumok</a:t>
                      </a:r>
                      <a:r>
                        <a:rPr lang="hu-H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</a:rPr>
                        <a:t>, nyitott polcok és nyitott könyvtár</a:t>
                      </a:r>
                      <a:endParaRPr lang="hu-HU" sz="1000" b="1" dirty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3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rgbClr val="FFFF00"/>
                          </a:solidFill>
                          <a:effectLst/>
                          <a:latin typeface="Bookman Old Style" panose="02050604050505020204" pitchFamily="18" charset="0"/>
                        </a:rPr>
                        <a:t>Szigorú rend, fegyelmezett olvasók</a:t>
                      </a:r>
                      <a:endParaRPr lang="hu-HU" sz="1000" dirty="0">
                        <a:solidFill>
                          <a:srgbClr val="FFFF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</a:rPr>
                        <a:t>Relatív rend, független, kreatív, innovatív felhasználók</a:t>
                      </a:r>
                      <a:endParaRPr lang="hu-HU" sz="1000" b="1" dirty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rgbClr val="FFFF00"/>
                          </a:solidFill>
                          <a:effectLst/>
                          <a:latin typeface="Bookman Old Style" panose="02050604050505020204" pitchFamily="18" charset="0"/>
                        </a:rPr>
                        <a:t>Tájékoztató szolgálat</a:t>
                      </a:r>
                      <a:endParaRPr lang="hu-HU" sz="1000" dirty="0">
                        <a:solidFill>
                          <a:srgbClr val="FFFF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</a:rPr>
                        <a:t>Önkiszolgáló rendszer, e-szolgáltatások</a:t>
                      </a:r>
                      <a:endParaRPr lang="hu-HU" sz="1000" b="1" dirty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3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rgbClr val="FFFF00"/>
                          </a:solidFill>
                          <a:effectLst/>
                          <a:latin typeface="Bookman Old Style" panose="02050604050505020204" pitchFamily="18" charset="0"/>
                        </a:rPr>
                        <a:t>Kérések megválaszolása </a:t>
                      </a:r>
                      <a:endParaRPr lang="hu-HU" sz="1000" dirty="0">
                        <a:solidFill>
                          <a:srgbClr val="FFFF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</a:rPr>
                        <a:t>Információs/digitális írástudás és erre vonatkozó tréningek </a:t>
                      </a:r>
                      <a:endParaRPr lang="hu-HU" sz="1000" b="1" dirty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rgbClr val="FFFF00"/>
                          </a:solidFill>
                          <a:effectLst/>
                          <a:latin typeface="Bookman Old Style" panose="02050604050505020204" pitchFamily="18" charset="0"/>
                        </a:rPr>
                        <a:t>Stabilitás </a:t>
                      </a:r>
                      <a:endParaRPr lang="hu-HU" sz="1000" dirty="0">
                        <a:solidFill>
                          <a:srgbClr val="FFFF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</a:rPr>
                        <a:t>Rugalmasság, mozgatható terek </a:t>
                      </a:r>
                      <a:endParaRPr lang="hu-HU" sz="1000" b="1" dirty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rgbClr val="FFFF00"/>
                          </a:solidFill>
                          <a:effectLst/>
                          <a:latin typeface="Bookman Old Style" panose="02050604050505020204" pitchFamily="18" charset="0"/>
                        </a:rPr>
                        <a:t>A felhasználó a megy könyvtárba </a:t>
                      </a:r>
                      <a:endParaRPr lang="hu-HU" sz="1000" dirty="0">
                        <a:solidFill>
                          <a:srgbClr val="FFFF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</a:rPr>
                        <a:t>A könyvtár megy a felhasználóhoz </a:t>
                      </a:r>
                      <a:endParaRPr lang="hu-HU" sz="1000" b="1" dirty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67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rgbClr val="FFFF00"/>
                          </a:solidFill>
                          <a:effectLst/>
                          <a:latin typeface="Bookman Old Style" panose="02050604050505020204" pitchFamily="18" charset="0"/>
                        </a:rPr>
                        <a:t>Együttműködés</a:t>
                      </a:r>
                      <a:endParaRPr lang="hu-HU" sz="1000" dirty="0">
                        <a:solidFill>
                          <a:srgbClr val="FFFF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</a:rPr>
                        <a:t>Partnerség, önkéntesség </a:t>
                      </a:r>
                      <a:endParaRPr lang="hu-HU" sz="1000" b="1" dirty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églalap 3">
            <a:extLst>
              <a:ext uri="{FF2B5EF4-FFF2-40B4-BE49-F238E27FC236}">
                <a16:creationId xmlns="" xmlns:a16="http://schemas.microsoft.com/office/drawing/2014/main" id="{13E3AD16-4E9B-49E8-B7ED-141F8AC9FF4B}"/>
              </a:ext>
            </a:extLst>
          </p:cNvPr>
          <p:cNvSpPr/>
          <p:nvPr/>
        </p:nvSpPr>
        <p:spPr>
          <a:xfrm>
            <a:off x="1403350" y="325433"/>
            <a:ext cx="6284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cap="all" dirty="0">
                <a:solidFill>
                  <a:schemeClr val="bg1"/>
                </a:solidFill>
                <a:latin typeface="Bookman Old Style" panose="02050604050505020204" pitchFamily="18" charset="0"/>
                <a:cs typeface="Arial" pitchFamily="34" charset="0"/>
              </a:rPr>
              <a:t>A könyvtárak átalakulása </a:t>
            </a:r>
          </a:p>
        </p:txBody>
      </p:sp>
    </p:spTree>
    <p:extLst>
      <p:ext uri="{BB962C8B-B14F-4D97-AF65-F5344CB8AC3E}">
        <p14:creationId xmlns:p14="http://schemas.microsoft.com/office/powerpoint/2010/main" val="331290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="" xmlns:a16="http://schemas.microsoft.com/office/drawing/2014/main" id="{E9293EBA-E553-4AC3-8881-FE9AD46DE4E5}"/>
              </a:ext>
            </a:extLst>
          </p:cNvPr>
          <p:cNvSpPr/>
          <p:nvPr/>
        </p:nvSpPr>
        <p:spPr>
          <a:xfrm>
            <a:off x="569843" y="375886"/>
            <a:ext cx="6096000" cy="70788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u-HU" altLang="hu-HU" sz="2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Új gondolkodásmód a felhasználókról </a:t>
            </a:r>
            <a:r>
              <a:rPr lang="hu-HU" altLang="hu-H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- a felhasználó áll a központban a gyűjtemény és a dokumentumok helyett.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A könyvtár </a:t>
            </a:r>
            <a:r>
              <a:rPr lang="hu-HU" sz="2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folyamatos párbeszédben </a:t>
            </a:r>
            <a:r>
              <a:rPr lang="hu-H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áll használóival, s együttműködő partnerként tekintenek egymásra. 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u-HU" altLang="hu-HU" sz="2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Új könyvtári tér, új könyvtári funkciók </a:t>
            </a:r>
            <a:r>
              <a:rPr lang="hu-HU" altLang="hu-H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a térben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u-HU" altLang="hu-HU" sz="2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Partnerség és önkéntesség </a:t>
            </a:r>
            <a:r>
              <a:rPr lang="hu-HU" altLang="hu-HU" sz="2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szerepe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u-HU" altLang="hu-HU" sz="2000" b="1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Feladatmegosztás és együttműködés </a:t>
            </a:r>
            <a:endParaRPr lang="hu-HU" altLang="hu-HU" sz="2000" b="1" dirty="0">
              <a:solidFill>
                <a:srgbClr val="FFC000"/>
              </a:solidFill>
              <a:latin typeface="Bookman Old Style" panose="02050604050505020204" pitchFamily="18" charset="0"/>
            </a:endParaRP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u-HU" altLang="hu-HU" sz="2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IT eszközökkel való ellátottság </a:t>
            </a:r>
            <a:r>
              <a:rPr lang="hu-HU" altLang="hu-H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és új eszközök alkalmazása a könyvtári szolgáltatásban 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u-HU" altLang="hu-HU" sz="2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Állománygyarapítás</a:t>
            </a:r>
            <a:r>
              <a:rPr lang="hu-HU" altLang="hu-HU" sz="2000" dirty="0">
                <a:solidFill>
                  <a:srgbClr val="FFC000"/>
                </a:solidFill>
                <a:latin typeface="Bookman Old Style" panose="02050604050505020204" pitchFamily="18" charset="0"/>
              </a:rPr>
              <a:t> </a:t>
            </a:r>
            <a:r>
              <a:rPr lang="hu-HU" altLang="hu-H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– nyomtatott és elektronikus dokumentumok egyensúlya!?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u-HU" altLang="hu-HU" sz="2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Digitális készségek,  digitális gondolkodásmód és a digitális információs források</a:t>
            </a:r>
            <a:r>
              <a:rPr lang="hu-HU" altLang="hu-H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 használatának előtérbe helyezése 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u-HU" altLang="hu-H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Tudáscsere más könyvtárakkal</a:t>
            </a:r>
          </a:p>
          <a:p>
            <a:pPr algn="just">
              <a:spcBef>
                <a:spcPct val="0"/>
              </a:spcBef>
            </a:pPr>
            <a:endParaRPr lang="hu-HU" altLang="hu-HU" dirty="0">
              <a:latin typeface="Bookman Old Style" panose="02050604050505020204" pitchFamily="18" charset="0"/>
            </a:endParaRPr>
          </a:p>
          <a:p>
            <a:pPr algn="just">
              <a:spcBef>
                <a:spcPct val="0"/>
              </a:spcBef>
            </a:pPr>
            <a:endParaRPr lang="hu-HU" altLang="hu-HU" b="1" dirty="0">
              <a:solidFill>
                <a:srgbClr val="FFCC66"/>
              </a:solidFill>
              <a:latin typeface="Bookman Old Style" panose="02050604050505020204" pitchFamily="18" charset="0"/>
            </a:endParaRPr>
          </a:p>
          <a:p>
            <a:pPr algn="just">
              <a:spcBef>
                <a:spcPct val="0"/>
              </a:spcBef>
            </a:pPr>
            <a:endParaRPr lang="hu-HU" altLang="hu-HU" b="1" dirty="0">
              <a:solidFill>
                <a:srgbClr val="FFCC6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="" xmlns:a16="http://schemas.microsoft.com/office/drawing/2014/main" id="{20251E9D-C316-4952-A3EC-B8FE8D31AE5D}"/>
              </a:ext>
            </a:extLst>
          </p:cNvPr>
          <p:cNvSpPr/>
          <p:nvPr/>
        </p:nvSpPr>
        <p:spPr>
          <a:xfrm>
            <a:off x="7455521" y="3059668"/>
            <a:ext cx="39546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cap="all" dirty="0">
                <a:solidFill>
                  <a:schemeClr val="bg1"/>
                </a:solidFill>
                <a:latin typeface="Bookman Old Style" panose="02050604050505020204" pitchFamily="18" charset="0"/>
                <a:cs typeface="Arial" pitchFamily="34" charset="0"/>
              </a:rPr>
              <a:t>A könyvtárak átalakulása</a:t>
            </a:r>
          </a:p>
          <a:p>
            <a:pPr algn="ctr"/>
            <a:endParaRPr lang="hu-HU" sz="3200" b="1" cap="all" dirty="0">
              <a:solidFill>
                <a:schemeClr val="bg1"/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algn="ctr"/>
            <a:r>
              <a:rPr lang="hu-HU" sz="3200" b="1" cap="all" dirty="0">
                <a:solidFill>
                  <a:schemeClr val="bg1"/>
                </a:solidFill>
                <a:latin typeface="Bookman Old Style" panose="02050604050505020204" pitchFamily="18" charset="0"/>
                <a:cs typeface="Arial" pitchFamily="34" charset="0"/>
              </a:rPr>
              <a:t>Főbb jellemzők </a:t>
            </a:r>
          </a:p>
        </p:txBody>
      </p:sp>
    </p:spTree>
    <p:extLst>
      <p:ext uri="{BB962C8B-B14F-4D97-AF65-F5344CB8AC3E}">
        <p14:creationId xmlns:p14="http://schemas.microsoft.com/office/powerpoint/2010/main" val="352676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="" xmlns:a16="http://schemas.microsoft.com/office/drawing/2014/main" id="{823E4D3F-2CB6-4F3A-8E5E-26127B557611}"/>
              </a:ext>
            </a:extLst>
          </p:cNvPr>
          <p:cNvSpPr txBox="1"/>
          <p:nvPr/>
        </p:nvSpPr>
        <p:spPr>
          <a:xfrm>
            <a:off x="4929809" y="285601"/>
            <a:ext cx="6785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chemeClr val="bg1"/>
                </a:solidFill>
                <a:latin typeface="Bookman Old Style" panose="02050604050505020204" pitchFamily="18" charset="0"/>
                <a:cs typeface="Arial" pitchFamily="34" charset="0"/>
              </a:rPr>
              <a:t>Trendek és eszközök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71748649-F769-4122-ACBA-A756B98FFB2A}"/>
              </a:ext>
            </a:extLst>
          </p:cNvPr>
          <p:cNvSpPr txBox="1"/>
          <p:nvPr/>
        </p:nvSpPr>
        <p:spPr>
          <a:xfrm>
            <a:off x="6268278" y="1709529"/>
            <a:ext cx="47177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hu-HU" sz="2800" b="1" kern="0" dirty="0">
                <a:solidFill>
                  <a:srgbClr val="FFFFFF"/>
                </a:solidFill>
                <a:latin typeface="Bookman Old Style" panose="02050604050505020204" pitchFamily="18" charset="0"/>
                <a:cs typeface="Arial"/>
              </a:rPr>
              <a:t>IFLA</a:t>
            </a:r>
          </a:p>
          <a:p>
            <a:pPr marL="914344" lvl="1" indent="-457200" algn="just">
              <a:buFont typeface="Arial" panose="020B0604020202020204" pitchFamily="34" charset="0"/>
              <a:buChar char="•"/>
            </a:pPr>
            <a:r>
              <a:rPr lang="hu-HU" sz="2800" b="1" kern="0" dirty="0">
                <a:solidFill>
                  <a:srgbClr val="FFFFFF"/>
                </a:solidFill>
                <a:latin typeface="Bookman Old Style" panose="02050604050505020204" pitchFamily="18" charset="0"/>
                <a:cs typeface="Arial"/>
              </a:rPr>
              <a:t>IFLA Trend </a:t>
            </a:r>
            <a:r>
              <a:rPr lang="hu-HU" sz="2800" b="1" kern="0" dirty="0" err="1">
                <a:solidFill>
                  <a:srgbClr val="FFFFFF"/>
                </a:solidFill>
                <a:latin typeface="Bookman Old Style" panose="02050604050505020204" pitchFamily="18" charset="0"/>
                <a:cs typeface="Arial"/>
              </a:rPr>
              <a:t>Report</a:t>
            </a:r>
            <a:endParaRPr lang="hu-HU" sz="2800" b="1" kern="0" dirty="0">
              <a:solidFill>
                <a:srgbClr val="FFFFFF"/>
              </a:solidFill>
              <a:latin typeface="Bookman Old Style" panose="02050604050505020204" pitchFamily="18" charset="0"/>
              <a:cs typeface="Arial"/>
            </a:endParaRPr>
          </a:p>
          <a:p>
            <a:pPr marL="914344" lvl="1" indent="-457200" algn="just">
              <a:buFont typeface="Arial" panose="020B0604020202020204" pitchFamily="34" charset="0"/>
              <a:buChar char="•"/>
            </a:pPr>
            <a:r>
              <a:rPr lang="hu-HU" sz="2800" b="1" kern="0" dirty="0">
                <a:solidFill>
                  <a:srgbClr val="FFFFFF"/>
                </a:solidFill>
                <a:latin typeface="Bookman Old Style" panose="02050604050505020204" pitchFamily="18" charset="0"/>
                <a:cs typeface="Arial"/>
              </a:rPr>
              <a:t>IFLA Global Vision program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hu-HU" sz="2800" b="1" kern="0" dirty="0">
                <a:solidFill>
                  <a:srgbClr val="FFFFFF"/>
                </a:solidFill>
                <a:latin typeface="Bookman Old Style" panose="02050604050505020204" pitchFamily="18" charset="0"/>
                <a:cs typeface="Arial"/>
              </a:rPr>
              <a:t>LIBER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hu-HU" sz="2800" b="1" kern="0" dirty="0">
                <a:solidFill>
                  <a:srgbClr val="FFFFFF"/>
                </a:solidFill>
                <a:latin typeface="Bookman Old Style" panose="02050604050505020204" pitchFamily="18" charset="0"/>
                <a:cs typeface="Arial"/>
              </a:rPr>
              <a:t>Nemzetközi civil szervezetek trend jelentései </a:t>
            </a:r>
          </a:p>
        </p:txBody>
      </p:sp>
    </p:spTree>
    <p:extLst>
      <p:ext uri="{BB962C8B-B14F-4D97-AF65-F5344CB8AC3E}">
        <p14:creationId xmlns:p14="http://schemas.microsoft.com/office/powerpoint/2010/main" val="54848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6E2E9094-67D8-4A7C-B3AF-095F1FFF635E}"/>
              </a:ext>
            </a:extLst>
          </p:cNvPr>
          <p:cNvSpPr/>
          <p:nvPr/>
        </p:nvSpPr>
        <p:spPr>
          <a:xfrm>
            <a:off x="5377220" y="2050576"/>
            <a:ext cx="1528549" cy="2756848"/>
          </a:xfrm>
          <a:custGeom>
            <a:avLst/>
            <a:gdLst>
              <a:gd name="connsiteX0" fmla="*/ 0 w 1528549"/>
              <a:gd name="connsiteY0" fmla="*/ 0 h 2756848"/>
              <a:gd name="connsiteX1" fmla="*/ 1528549 w 1528549"/>
              <a:gd name="connsiteY1" fmla="*/ 0 h 2756848"/>
              <a:gd name="connsiteX2" fmla="*/ 1528549 w 1528549"/>
              <a:gd name="connsiteY2" fmla="*/ 2756848 h 2756848"/>
              <a:gd name="connsiteX3" fmla="*/ 0 w 1528549"/>
              <a:gd name="connsiteY3" fmla="*/ 2756848 h 2756848"/>
              <a:gd name="connsiteX4" fmla="*/ 0 w 1528549"/>
              <a:gd name="connsiteY4" fmla="*/ 2265528 h 2756848"/>
              <a:gd name="connsiteX5" fmla="*/ 191069 w 1528549"/>
              <a:gd name="connsiteY5" fmla="*/ 2265528 h 2756848"/>
              <a:gd name="connsiteX6" fmla="*/ 191069 w 1528549"/>
              <a:gd name="connsiteY6" fmla="*/ 2565779 h 2756848"/>
              <a:gd name="connsiteX7" fmla="*/ 1337480 w 1528549"/>
              <a:gd name="connsiteY7" fmla="*/ 2565779 h 2756848"/>
              <a:gd name="connsiteX8" fmla="*/ 1337480 w 1528549"/>
              <a:gd name="connsiteY8" fmla="*/ 191069 h 2756848"/>
              <a:gd name="connsiteX9" fmla="*/ 191069 w 1528549"/>
              <a:gd name="connsiteY9" fmla="*/ 191069 h 2756848"/>
              <a:gd name="connsiteX10" fmla="*/ 191069 w 1528549"/>
              <a:gd name="connsiteY10" fmla="*/ 460776 h 2756848"/>
              <a:gd name="connsiteX11" fmla="*/ 0 w 1528549"/>
              <a:gd name="connsiteY11" fmla="*/ 460776 h 275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8549" h="2756848">
                <a:moveTo>
                  <a:pt x="0" y="0"/>
                </a:moveTo>
                <a:lnTo>
                  <a:pt x="1528549" y="0"/>
                </a:lnTo>
                <a:lnTo>
                  <a:pt x="1528549" y="2756848"/>
                </a:lnTo>
                <a:lnTo>
                  <a:pt x="0" y="2756848"/>
                </a:lnTo>
                <a:lnTo>
                  <a:pt x="0" y="2265528"/>
                </a:lnTo>
                <a:lnTo>
                  <a:pt x="191069" y="2265528"/>
                </a:lnTo>
                <a:lnTo>
                  <a:pt x="191069" y="2565779"/>
                </a:lnTo>
                <a:lnTo>
                  <a:pt x="1337480" y="2565779"/>
                </a:lnTo>
                <a:lnTo>
                  <a:pt x="1337480" y="191069"/>
                </a:lnTo>
                <a:lnTo>
                  <a:pt x="191069" y="191069"/>
                </a:lnTo>
                <a:lnTo>
                  <a:pt x="191069" y="460776"/>
                </a:lnTo>
                <a:lnTo>
                  <a:pt x="0" y="4607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7" name="Tartalom helye 4" descr="A képen képernyőkép látható&#10;&#10;A leírás teljesen megbízható">
            <a:extLst>
              <a:ext uri="{FF2B5EF4-FFF2-40B4-BE49-F238E27FC236}">
                <a16:creationId xmlns="" xmlns:a16="http://schemas.microsoft.com/office/drawing/2014/main" id="{16CFF8FF-0B04-46EA-A52E-343B72964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68" y="2050576"/>
            <a:ext cx="6528001" cy="367200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="" xmlns:a16="http://schemas.microsoft.com/office/drawing/2014/main" id="{4DA22A9E-020F-43A7-8D94-C3488011D461}"/>
              </a:ext>
            </a:extLst>
          </p:cNvPr>
          <p:cNvSpPr/>
          <p:nvPr/>
        </p:nvSpPr>
        <p:spPr>
          <a:xfrm>
            <a:off x="1824604" y="6053795"/>
            <a:ext cx="3634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C000"/>
                </a:solidFill>
              </a:rPr>
              <a:t>https://trends.ifla.org/update-2018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="" xmlns:a16="http://schemas.microsoft.com/office/drawing/2014/main" id="{47EDD760-9D02-4FC4-A2FF-4D3FE57BD7E0}"/>
              </a:ext>
            </a:extLst>
          </p:cNvPr>
          <p:cNvSpPr/>
          <p:nvPr/>
        </p:nvSpPr>
        <p:spPr>
          <a:xfrm>
            <a:off x="1149739" y="873814"/>
            <a:ext cx="4309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cap="all" dirty="0">
                <a:solidFill>
                  <a:schemeClr val="bg1"/>
                </a:solidFill>
                <a:latin typeface="Bookman Old Style" panose="02050604050505020204" pitchFamily="18" charset="0"/>
              </a:rPr>
              <a:t>TREND REPORT 2018</a:t>
            </a: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OCIAL MEDI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4522</TotalTime>
  <Words>1507</Words>
  <Application>Microsoft Office PowerPoint</Application>
  <PresentationFormat>Szélesvásznú</PresentationFormat>
  <Paragraphs>216</Paragraphs>
  <Slides>35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3</vt:i4>
      </vt:variant>
      <vt:variant>
        <vt:lpstr>Diacímek</vt:lpstr>
      </vt:variant>
      <vt:variant>
        <vt:i4>35</vt:i4>
      </vt:variant>
    </vt:vector>
  </HeadingPairs>
  <TitlesOfParts>
    <vt:vector size="46" baseType="lpstr">
      <vt:lpstr>Arial Unicode MS</vt:lpstr>
      <vt:lpstr>Arial</vt:lpstr>
      <vt:lpstr>Bookman Old Style</vt:lpstr>
      <vt:lpstr>Calibri</vt:lpstr>
      <vt:lpstr>Courier New</vt:lpstr>
      <vt:lpstr>Tahoma</vt:lpstr>
      <vt:lpstr>Times New Roman</vt:lpstr>
      <vt:lpstr>Wingdings</vt:lpstr>
      <vt:lpstr>Cover and End Slide Master</vt:lpstr>
      <vt:lpstr>Contents Slide Master</vt:lpstr>
      <vt:lpstr>Section Break Slide Master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LIBER stratégia 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Gerencser</cp:lastModifiedBy>
  <cp:revision>189</cp:revision>
  <dcterms:created xsi:type="dcterms:W3CDTF">2018-04-24T17:14:44Z</dcterms:created>
  <dcterms:modified xsi:type="dcterms:W3CDTF">2019-03-11T11:25:36Z</dcterms:modified>
</cp:coreProperties>
</file>