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Alegreya Sans Light" panose="020B0604020202020204" charset="0"/>
      <p:regular r:id="rId19"/>
      <p:bold r:id="rId20"/>
      <p:italic r:id="rId21"/>
      <p:boldItalic r:id="rId22"/>
    </p:embeddedFont>
    <p:embeddedFont>
      <p:font typeface="Alegreya Sans" panose="020B0604020202020204" charset="0"/>
      <p:regular r:id="rId23"/>
      <p:bold r:id="rId24"/>
      <p:italic r:id="rId25"/>
      <p:boldItalic r:id="rId26"/>
    </p:embeddedFont>
    <p:embeddedFont>
      <p:font typeface="Alegreya Sans ExtraBold" panose="020B0604020202020204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40">
          <p15:clr>
            <a:srgbClr val="9AA0A6"/>
          </p15:clr>
        </p15:guide>
        <p15:guide id="2" orient="horz" pos="114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aOXYeKHU2sX8Jsz04fhhk95s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4419" autoAdjust="0"/>
  </p:normalViewPr>
  <p:slideViewPr>
    <p:cSldViewPr snapToGrid="0">
      <p:cViewPr varScale="1">
        <p:scale>
          <a:sx n="51" d="100"/>
          <a:sy n="51" d="100"/>
        </p:scale>
        <p:origin x="2874" y="66"/>
      </p:cViewPr>
      <p:guideLst>
        <p:guide pos="340"/>
        <p:guide orient="horz" pos="1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c918e18b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cc918e18b7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cc918e18b7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9"/>
          <p:cNvCxnSpPr/>
          <p:nvPr/>
        </p:nvCxnSpPr>
        <p:spPr>
          <a:xfrm>
            <a:off x="0" y="901337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19"/>
          <p:cNvCxnSpPr/>
          <p:nvPr/>
        </p:nvCxnSpPr>
        <p:spPr>
          <a:xfrm>
            <a:off x="0" y="1602377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9"/>
          <p:cNvCxnSpPr/>
          <p:nvPr/>
        </p:nvCxnSpPr>
        <p:spPr>
          <a:xfrm>
            <a:off x="9091749" y="1602377"/>
            <a:ext cx="0" cy="525562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" name="Google Shape;29;p19" descr="Virus Drawing Coronavirus - Free image on Pixabay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1315721" y="1929026"/>
            <a:ext cx="2914651" cy="34290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 txBox="1"/>
          <p:nvPr/>
        </p:nvSpPr>
        <p:spPr>
          <a:xfrm>
            <a:off x="0" y="49164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b="1">
                <a:solidFill>
                  <a:srgbClr val="C00000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Medinfo – Koronavírus információk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ovid19.aeek.hu" TargetMode="External"/><Relationship Id="rId4" Type="http://schemas.openxmlformats.org/officeDocument/2006/relationships/hyperlink" Target="https://medinfocovidinfo.wordpress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mob.h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nfo.aeek.h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7200"/>
            <a:ext cx="12192001" cy="733509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90550" y="5888625"/>
            <a:ext cx="597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sng" strike="noStrike" cap="none">
                <a:solidFill>
                  <a:schemeClr val="hlink"/>
                </a:solidFill>
                <a:latin typeface="Alegreya Sans Light"/>
                <a:ea typeface="Alegreya Sans Light"/>
                <a:cs typeface="Alegreya Sans Light"/>
                <a:sym typeface="Alegreya Sans Light"/>
                <a:hlinkClick r:id="rId4"/>
              </a:rPr>
              <a:t>https://medinfocovidinfo.wordpress.com</a:t>
            </a:r>
            <a:r>
              <a:rPr lang="hu-HU" sz="1800"/>
              <a:t/>
            </a:r>
            <a:br>
              <a:rPr lang="hu-HU" sz="1800"/>
            </a:br>
            <a:r>
              <a:rPr lang="hu-HU" sz="1800" b="1" i="0" u="sng" strike="noStrike" cap="none">
                <a:solidFill>
                  <a:schemeClr val="hlink"/>
                </a:solidFill>
                <a:latin typeface="Alegreya Sans Light"/>
                <a:ea typeface="Alegreya Sans Light"/>
                <a:cs typeface="Alegreya Sans Light"/>
                <a:sym typeface="Alegreya Sans Light"/>
                <a:hlinkClick r:id="rId5"/>
              </a:rPr>
              <a:t>https://covid19.aeek.hu</a:t>
            </a:r>
            <a:endParaRPr sz="1800" b="1" i="0" u="none" strike="noStrike" cap="none">
              <a:solidFill>
                <a:srgbClr val="002060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2060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757" y="0"/>
            <a:ext cx="760992" cy="7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 </a:t>
            </a:r>
            <a:r>
              <a:rPr lang="hu-HU" sz="1800">
                <a:latin typeface="Alegreya Sans"/>
                <a:ea typeface="Alegreya Sans"/>
                <a:cs typeface="Alegreya Sans"/>
                <a:sym typeface="Alegreya Sans"/>
              </a:rPr>
              <a:t>Problémák |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 Eredmények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9256314" y="3294673"/>
            <a:ext cx="2738625" cy="254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EREDMÉNYEK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Webstatisztika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legnagyobb használati statisztikát eredményező hónap az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április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volt. 4700 megtekintés volt akkor a blogon. Még új volt a járvány, mindenki tudásra és információra vágyott. Ahogy a járványhullám elcsendesült, úgy az oldal látogatottsága is csökkent.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9256313" y="1816138"/>
            <a:ext cx="25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#webstatisztika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#megtekintés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" y="1816138"/>
            <a:ext cx="7982810" cy="254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" y="4433665"/>
            <a:ext cx="7161820" cy="215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6543" y="3317034"/>
            <a:ext cx="2968359" cy="317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6684" y="2139302"/>
            <a:ext cx="3711679" cy="434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280" y="1767557"/>
            <a:ext cx="8784296" cy="494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</a:t>
            </a:r>
            <a:r>
              <a:rPr lang="hu-HU" sz="1800">
                <a:latin typeface="Alegreya Sans"/>
                <a:ea typeface="Alegreya Sans"/>
                <a:cs typeface="Alegreya Sans"/>
                <a:sym typeface="Alegreya Sans"/>
              </a:rPr>
              <a:t> Problémák |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 Eredmények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9427195" y="3411545"/>
            <a:ext cx="2295684" cy="127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2530 </a:t>
            </a:r>
            <a:r>
              <a:rPr lang="hu-HU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poszt született. Ezekből </a:t>
            </a:r>
            <a:r>
              <a:rPr lang="hu-HU" sz="18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1117 </a:t>
            </a:r>
            <a:r>
              <a:rPr lang="hu-HU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poszt került ki az oldalra. </a:t>
            </a:r>
            <a:endParaRPr dirty="0"/>
          </a:p>
        </p:txBody>
      </p:sp>
      <p:sp>
        <p:nvSpPr>
          <p:cNvPr id="242" name="Google Shape;242;p11"/>
          <p:cNvSpPr txBox="1"/>
          <p:nvPr/>
        </p:nvSpPr>
        <p:spPr>
          <a:xfrm>
            <a:off x="9453375" y="1824713"/>
            <a:ext cx="25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#félretéve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#blogolva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245" name="Google Shape;245;p11"/>
          <p:cNvCxnSpPr/>
          <p:nvPr/>
        </p:nvCxnSpPr>
        <p:spPr>
          <a:xfrm>
            <a:off x="9453375" y="3429000"/>
            <a:ext cx="22433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1"/>
          <p:cNvCxnSpPr/>
          <p:nvPr/>
        </p:nvCxnSpPr>
        <p:spPr>
          <a:xfrm>
            <a:off x="9427195" y="4686127"/>
            <a:ext cx="22433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7" name="Google Shape;2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2719375"/>
            <a:ext cx="8554352" cy="37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/>
          <p:nvPr/>
        </p:nvSpPr>
        <p:spPr>
          <a:xfrm>
            <a:off x="463800" y="1900924"/>
            <a:ext cx="81174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EREDMÉNYEK</a:t>
            </a: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Előkészített posztok havi bontásban</a:t>
            </a:r>
            <a:endParaRPr sz="2400">
              <a:solidFill>
                <a:srgbClr val="C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c918e18b7_5_0"/>
          <p:cNvSpPr txBox="1"/>
          <p:nvPr/>
        </p:nvSpPr>
        <p:spPr>
          <a:xfrm>
            <a:off x="0" y="1083214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</a:t>
            </a:r>
            <a:r>
              <a:rPr lang="hu-HU" sz="1800">
                <a:latin typeface="Alegreya Sans"/>
                <a:ea typeface="Alegreya Sans"/>
                <a:cs typeface="Alegreya Sans"/>
                <a:sym typeface="Alegreya Sans"/>
              </a:rPr>
              <a:t> Problémák |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 Eredmények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55" name="Google Shape;255;gcc918e18b7_5_0"/>
          <p:cNvSpPr/>
          <p:nvPr/>
        </p:nvSpPr>
        <p:spPr>
          <a:xfrm>
            <a:off x="9427195" y="3411545"/>
            <a:ext cx="229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146 féle forrás főbb típusai. </a:t>
            </a:r>
            <a:r>
              <a:rPr lang="hu-HU" sz="18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Ezen források </a:t>
            </a:r>
            <a:r>
              <a:rPr lang="hu-HU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15 </a:t>
            </a:r>
            <a:r>
              <a:rPr lang="hu-HU" sz="1800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rendszeresen figyelt oldalból </a:t>
            </a:r>
            <a:r>
              <a:rPr lang="hu-HU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kiindulva kerültek a látóterünkbe.</a:t>
            </a:r>
            <a:endParaRPr dirty="0"/>
          </a:p>
        </p:txBody>
      </p:sp>
      <p:sp>
        <p:nvSpPr>
          <p:cNvPr id="256" name="Google Shape;256;gcc918e18b7_5_0"/>
          <p:cNvSpPr txBox="1"/>
          <p:nvPr/>
        </p:nvSpPr>
        <p:spPr>
          <a:xfrm>
            <a:off x="9453375" y="1900913"/>
            <a:ext cx="25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#forrástípusok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#blogolva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259" name="Google Shape;259;gcc918e18b7_5_0"/>
          <p:cNvCxnSpPr/>
          <p:nvPr/>
        </p:nvCxnSpPr>
        <p:spPr>
          <a:xfrm>
            <a:off x="9453375" y="3153212"/>
            <a:ext cx="2243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gcc918e18b7_5_0"/>
          <p:cNvCxnSpPr/>
          <p:nvPr/>
        </p:nvCxnSpPr>
        <p:spPr>
          <a:xfrm>
            <a:off x="9453375" y="4950586"/>
            <a:ext cx="2243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1" name="Google Shape;261;gcc918e18b7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4914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cc918e18b7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66839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cc918e18b7_5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75" y="2560925"/>
            <a:ext cx="7582547" cy="396852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cc918e18b7_5_0"/>
          <p:cNvSpPr/>
          <p:nvPr/>
        </p:nvSpPr>
        <p:spPr>
          <a:xfrm>
            <a:off x="463800" y="1900924"/>
            <a:ext cx="81174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EREDMÉNYEK</a:t>
            </a: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Blogolásra szánt posztok száma forrástípusonként</a:t>
            </a:r>
            <a:endParaRPr sz="2400">
              <a:solidFill>
                <a:srgbClr val="C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Kezdő | Napi rutin |</a:t>
            </a:r>
            <a:r>
              <a:rPr lang="hu-HU" sz="1800">
                <a:latin typeface="Calibri"/>
                <a:ea typeface="Calibri"/>
                <a:cs typeface="Calibri"/>
                <a:sym typeface="Calibri"/>
              </a:rPr>
              <a:t> Problémák |</a:t>
            </a:r>
            <a:r>
              <a:rPr lang="hu-H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Eredmények 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Jövő</a:t>
            </a:r>
            <a:endParaRPr/>
          </a:p>
        </p:txBody>
      </p:sp>
      <p:sp>
        <p:nvSpPr>
          <p:cNvPr id="271" name="Google Shape;271;p12"/>
          <p:cNvSpPr/>
          <p:nvPr/>
        </p:nvSpPr>
        <p:spPr>
          <a:xfrm>
            <a:off x="540000" y="2100825"/>
            <a:ext cx="7915800" cy="4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TÉMABIBLIOGRÁFIA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Kiegészítő tevékenységek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Könyvtárunk készíti, immáron 63 éve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Magyar Orvosi Bibliográfiát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(MOB). 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2019 óta elkezdtük egy ezt </a:t>
            </a:r>
            <a:r>
              <a:rPr lang="hu-HU" sz="1800" i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kiegészítő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adatbázis kialakítását is: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PubMob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 </a:t>
            </a:r>
            <a:b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Minden egészségügyi- és orvosi folyóiratban megjelenő közlemény adatait feldolgozzuk, s tesszük kereshetővé.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u="sng">
                <a:solidFill>
                  <a:srgbClr val="002060"/>
                </a:solidFill>
                <a:latin typeface="Alegreya Sans Light"/>
                <a:ea typeface="Alegreya Sans Light"/>
                <a:cs typeface="Alegreya Sans Light"/>
                <a:sym typeface="Alegreya Sans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https://www.pubmob.hu</a:t>
            </a:r>
            <a:endParaRPr sz="2000" b="1">
              <a:solidFill>
                <a:srgbClr val="002060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Ebben a gyűjteményben kb.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130 féle folyóirat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közleményeinek adatai kereshetőek, </a:t>
            </a:r>
            <a:b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2019 óta 32 ezer közlemény rekord került az adatbázisba.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Ezen belül megjelöltük a koronavírus témájában megjelenő közleményeket.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9453375" y="2100813"/>
            <a:ext cx="254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 ExtraBold"/>
                <a:ea typeface="Alegreya Sans ExtraBold"/>
                <a:cs typeface="Alegreya Sans ExtraBold"/>
                <a:sym typeface="Alegreya Sans ExtraBold"/>
              </a:rPr>
              <a:t>#MOB</a:t>
            </a:r>
            <a:endParaRPr>
              <a:latin typeface="Alegreya Sans ExtraBold"/>
              <a:ea typeface="Alegreya Sans ExtraBold"/>
              <a:cs typeface="Alegreya Sans ExtraBold"/>
              <a:sym typeface="Alegreya Sans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 ExtraBold"/>
                <a:ea typeface="Alegreya Sans ExtraBold"/>
                <a:cs typeface="Alegreya Sans ExtraBold"/>
                <a:sym typeface="Alegreya Sans ExtraBold"/>
              </a:rPr>
              <a:t>#PubMob</a:t>
            </a:r>
            <a:endParaRPr>
              <a:latin typeface="Alegreya Sans ExtraBold"/>
              <a:ea typeface="Alegreya Sans ExtraBold"/>
              <a:cs typeface="Alegreya Sans ExtraBold"/>
              <a:sym typeface="Alegreya Sans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 ExtraBold"/>
                <a:ea typeface="Alegreya Sans ExtraBold"/>
                <a:cs typeface="Alegreya Sans ExtraBold"/>
                <a:sym typeface="Alegreya Sans ExtraBold"/>
              </a:rPr>
              <a:t>#bibliográfia</a:t>
            </a:r>
            <a:endParaRPr>
              <a:latin typeface="Alegreya Sans ExtraBold"/>
              <a:ea typeface="Alegreya Sans ExtraBold"/>
              <a:cs typeface="Alegreya Sans ExtraBold"/>
              <a:sym typeface="Alegreya Sans ExtraBold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9380935" y="3779752"/>
            <a:ext cx="2284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Elmondható, hogy a covid-19-el kapcsolatos szakcikkek gyűjtése és figyelése megoldott. </a:t>
            </a:r>
            <a:endParaRPr/>
          </a:p>
        </p:txBody>
      </p:sp>
      <p:cxnSp>
        <p:nvCxnSpPr>
          <p:cNvPr id="276" name="Google Shape;276;p12"/>
          <p:cNvCxnSpPr/>
          <p:nvPr/>
        </p:nvCxnSpPr>
        <p:spPr>
          <a:xfrm>
            <a:off x="9421475" y="5309064"/>
            <a:ext cx="2243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12"/>
          <p:cNvCxnSpPr/>
          <p:nvPr/>
        </p:nvCxnSpPr>
        <p:spPr>
          <a:xfrm>
            <a:off x="9438000" y="3736550"/>
            <a:ext cx="2243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 Problémák | Eredmények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540000" y="2100825"/>
            <a:ext cx="7915800" cy="3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JÖVŐ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Korona-blog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Induláskor nem tudtuk pontosan megjelölni, hogy meddig lesz érdemes figyelni ezeket a tartalmakat. Az első hullám elején még decembert tartottuk ésszerű határidőnek. </a:t>
            </a:r>
            <a:b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járvány azonban megmutatta, hogy tovább is van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...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napi rutin figyelések még hoznak hasznos találatokat, de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tudományos eredmények egyre inkább már folyóiratokban, írásban jelennek meg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Az igazán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nagy újdonság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okról szóló beszámolóknak továbbra is helye lesz a korona-blogon.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2021. április 30-ával leállítjuk a napi, rendszeres figyelést.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5" name="Google Shape;285;p13"/>
          <p:cNvSpPr txBox="1"/>
          <p:nvPr/>
        </p:nvSpPr>
        <p:spPr>
          <a:xfrm>
            <a:off x="9453375" y="2100813"/>
            <a:ext cx="254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#befejezés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#helyben marad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#újdonságok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#2021.04.30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9453385" y="3810502"/>
            <a:ext cx="2284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Hírből még mindig rengeteg van. Újdonság már egyre kevésbé jellemző.</a:t>
            </a:r>
            <a:endParaRPr/>
          </a:p>
        </p:txBody>
      </p:sp>
      <p:cxnSp>
        <p:nvCxnSpPr>
          <p:cNvPr id="289" name="Google Shape;289;p13"/>
          <p:cNvCxnSpPr/>
          <p:nvPr/>
        </p:nvCxnSpPr>
        <p:spPr>
          <a:xfrm>
            <a:off x="9453385" y="5089097"/>
            <a:ext cx="2243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3"/>
          <p:cNvCxnSpPr/>
          <p:nvPr/>
        </p:nvCxnSpPr>
        <p:spPr>
          <a:xfrm>
            <a:off x="9510450" y="3767300"/>
            <a:ext cx="2243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 Problémák | Eredmények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540000" y="2100825"/>
            <a:ext cx="717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JÖVŐ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Koronavírus szakirodalom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PubMob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ZOTERO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bibliográfia menedzser szoftver segítségével készül.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rendszeres figyelésünk „melléktermékeként” így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össze tudunk állítani egy témabibliográfiát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 Ezzel mindenképpen szeretnénk továbblépni.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Egyelőre ZOTERO gyűjteményben marad, amelyet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jelenlegi formájában bárki elérhet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onnan közlemények adatait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szüretelheti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API-n keresztül, vagy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emelheti át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 forrásokat .</a:t>
            </a:r>
            <a:r>
              <a:rPr lang="hu-HU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ris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.</a:t>
            </a:r>
            <a:r>
              <a:rPr lang="hu-HU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csv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vagy további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adatcsere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formátumokban.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rgbClr val="002060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https://www.zotero.org/groups/2856478/koronavirus_szakirodalom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9453375" y="1816138"/>
            <a:ext cx="2541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#témabibliográfia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#irodalomfigyelés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#megőrzés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#ZOTERO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#adatcsere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9453375" y="4460345"/>
            <a:ext cx="196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kb. 1500 szakcikk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4"/>
          <p:cNvPicPr preferRelativeResize="0"/>
          <p:nvPr/>
        </p:nvPicPr>
        <p:blipFill rotWithShape="1">
          <a:blip r:embed="rId3">
            <a:alphaModFix/>
          </a:blip>
          <a:srcRect t="13984" r="2503"/>
          <a:stretch/>
        </p:blipFill>
        <p:spPr>
          <a:xfrm>
            <a:off x="7718700" y="4238291"/>
            <a:ext cx="4191636" cy="241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 Problémák | Eredmények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540000" y="2100775"/>
            <a:ext cx="8131200" cy="4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járvány remélhetőleg mihamarabb lecseng. </a:t>
            </a:r>
            <a:endParaRPr sz="2000"/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korona-blog klasszikus szakkönyvtári, bibliográfia-készítő tevékenység formájában azonban velünk maradhat.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700" i="1">
                <a:solidFill>
                  <a:srgbClr val="99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Köszönöm a figyelmet!</a:t>
            </a:r>
            <a:endParaRPr sz="2700" i="1">
              <a:solidFill>
                <a:srgbClr val="99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12" name="Google Shape;312;p15"/>
          <p:cNvGrpSpPr/>
          <p:nvPr/>
        </p:nvGrpSpPr>
        <p:grpSpPr>
          <a:xfrm>
            <a:off x="9636655" y="3698394"/>
            <a:ext cx="2123376" cy="2677382"/>
            <a:chOff x="-663518" y="32505"/>
            <a:chExt cx="3890391" cy="5078494"/>
          </a:xfrm>
        </p:grpSpPr>
        <p:grpSp>
          <p:nvGrpSpPr>
            <p:cNvPr id="313" name="Google Shape;313;p15"/>
            <p:cNvGrpSpPr/>
            <p:nvPr/>
          </p:nvGrpSpPr>
          <p:grpSpPr>
            <a:xfrm>
              <a:off x="-663518" y="1203236"/>
              <a:ext cx="3890391" cy="3907763"/>
              <a:chOff x="704888" y="3066300"/>
              <a:chExt cx="1214950" cy="1220375"/>
            </a:xfrm>
          </p:grpSpPr>
          <p:sp>
            <p:nvSpPr>
              <p:cNvPr id="314" name="Google Shape;314;p15"/>
              <p:cNvSpPr/>
              <p:nvPr/>
            </p:nvSpPr>
            <p:spPr>
              <a:xfrm>
                <a:off x="1229963" y="3066300"/>
                <a:ext cx="196125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845" h="10201" extrusionOk="0">
                    <a:moveTo>
                      <a:pt x="3910" y="0"/>
                    </a:moveTo>
                    <a:cubicBezTo>
                      <a:pt x="2130" y="0"/>
                      <a:pt x="702" y="652"/>
                      <a:pt x="702" y="1454"/>
                    </a:cubicBezTo>
                    <a:cubicBezTo>
                      <a:pt x="702" y="1905"/>
                      <a:pt x="1203" y="2331"/>
                      <a:pt x="1980" y="2582"/>
                    </a:cubicBezTo>
                    <a:cubicBezTo>
                      <a:pt x="3083" y="6692"/>
                      <a:pt x="0" y="10201"/>
                      <a:pt x="0" y="10201"/>
                    </a:cubicBezTo>
                    <a:lnTo>
                      <a:pt x="7845" y="10201"/>
                    </a:lnTo>
                    <a:cubicBezTo>
                      <a:pt x="7845" y="10201"/>
                      <a:pt x="4737" y="6692"/>
                      <a:pt x="5840" y="2582"/>
                    </a:cubicBezTo>
                    <a:cubicBezTo>
                      <a:pt x="6617" y="2331"/>
                      <a:pt x="7118" y="1905"/>
                      <a:pt x="7118" y="1454"/>
                    </a:cubicBezTo>
                    <a:cubicBezTo>
                      <a:pt x="7118" y="652"/>
                      <a:pt x="5689" y="0"/>
                      <a:pt x="3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>
                <a:off x="1394738" y="3168850"/>
                <a:ext cx="2312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533" extrusionOk="0">
                    <a:moveTo>
                      <a:pt x="5220" y="0"/>
                    </a:moveTo>
                    <a:cubicBezTo>
                      <a:pt x="4892" y="0"/>
                      <a:pt x="4640" y="92"/>
                      <a:pt x="4512" y="284"/>
                    </a:cubicBezTo>
                    <a:cubicBezTo>
                      <a:pt x="4286" y="610"/>
                      <a:pt x="4437" y="1137"/>
                      <a:pt x="4863" y="1663"/>
                    </a:cubicBezTo>
                    <a:cubicBezTo>
                      <a:pt x="3710" y="4971"/>
                      <a:pt x="1" y="5924"/>
                      <a:pt x="1" y="5924"/>
                    </a:cubicBezTo>
                    <a:lnTo>
                      <a:pt x="2682" y="7728"/>
                    </a:lnTo>
                    <a:lnTo>
                      <a:pt x="5364" y="9533"/>
                    </a:lnTo>
                    <a:cubicBezTo>
                      <a:pt x="5364" y="9533"/>
                      <a:pt x="4863" y="5723"/>
                      <a:pt x="7469" y="3442"/>
                    </a:cubicBezTo>
                    <a:cubicBezTo>
                      <a:pt x="7722" y="3508"/>
                      <a:pt x="7954" y="3542"/>
                      <a:pt x="8157" y="3542"/>
                    </a:cubicBezTo>
                    <a:cubicBezTo>
                      <a:pt x="8497" y="3542"/>
                      <a:pt x="8757" y="3446"/>
                      <a:pt x="8898" y="3242"/>
                    </a:cubicBezTo>
                    <a:cubicBezTo>
                      <a:pt x="9249" y="2690"/>
                      <a:pt x="8572" y="1613"/>
                      <a:pt x="7344" y="786"/>
                    </a:cubicBezTo>
                    <a:cubicBezTo>
                      <a:pt x="6581" y="277"/>
                      <a:pt x="5787" y="0"/>
                      <a:pt x="5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>
                <a:off x="1508788" y="3272125"/>
                <a:ext cx="298250" cy="275400"/>
              </a:xfrm>
              <a:custGeom>
                <a:avLst/>
                <a:gdLst/>
                <a:ahLst/>
                <a:cxnLst/>
                <a:rect l="l" t="t" r="r" b="b"/>
                <a:pathLst>
                  <a:path w="11930" h="11016" extrusionOk="0">
                    <a:moveTo>
                      <a:pt x="7999" y="1"/>
                    </a:moveTo>
                    <a:cubicBezTo>
                      <a:pt x="7826" y="1"/>
                      <a:pt x="7671" y="45"/>
                      <a:pt x="7544" y="138"/>
                    </a:cubicBezTo>
                    <a:cubicBezTo>
                      <a:pt x="7168" y="414"/>
                      <a:pt x="7118" y="1066"/>
                      <a:pt x="7368" y="1843"/>
                    </a:cubicBezTo>
                    <a:cubicBezTo>
                      <a:pt x="5295" y="4358"/>
                      <a:pt x="2074" y="4652"/>
                      <a:pt x="681" y="4652"/>
                    </a:cubicBezTo>
                    <a:cubicBezTo>
                      <a:pt x="255" y="4652"/>
                      <a:pt x="0" y="4625"/>
                      <a:pt x="0" y="4625"/>
                    </a:cubicBezTo>
                    <a:lnTo>
                      <a:pt x="0" y="4625"/>
                    </a:lnTo>
                    <a:lnTo>
                      <a:pt x="2281" y="7833"/>
                    </a:lnTo>
                    <a:lnTo>
                      <a:pt x="4561" y="11016"/>
                    </a:lnTo>
                    <a:cubicBezTo>
                      <a:pt x="4561" y="11016"/>
                      <a:pt x="5614" y="6479"/>
                      <a:pt x="9599" y="4976"/>
                    </a:cubicBezTo>
                    <a:cubicBezTo>
                      <a:pt x="10042" y="5316"/>
                      <a:pt x="10486" y="5507"/>
                      <a:pt x="10842" y="5507"/>
                    </a:cubicBezTo>
                    <a:cubicBezTo>
                      <a:pt x="11010" y="5507"/>
                      <a:pt x="11158" y="5465"/>
                      <a:pt x="11278" y="5377"/>
                    </a:cubicBezTo>
                    <a:cubicBezTo>
                      <a:pt x="11930" y="4900"/>
                      <a:pt x="11604" y="3371"/>
                      <a:pt x="10577" y="1918"/>
                    </a:cubicBezTo>
                    <a:cubicBezTo>
                      <a:pt x="9750" y="749"/>
                      <a:pt x="8713" y="1"/>
                      <a:pt x="79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>
                <a:off x="1605263" y="3444075"/>
                <a:ext cx="239375" cy="20935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8374" extrusionOk="0">
                    <a:moveTo>
                      <a:pt x="7013" y="1"/>
                    </a:moveTo>
                    <a:cubicBezTo>
                      <a:pt x="6926" y="1"/>
                      <a:pt x="6844" y="17"/>
                      <a:pt x="6768" y="52"/>
                    </a:cubicBezTo>
                    <a:cubicBezTo>
                      <a:pt x="6417" y="203"/>
                      <a:pt x="6291" y="729"/>
                      <a:pt x="6367" y="1406"/>
                    </a:cubicBezTo>
                    <a:cubicBezTo>
                      <a:pt x="5013" y="2509"/>
                      <a:pt x="3422" y="2784"/>
                      <a:pt x="2169" y="2784"/>
                    </a:cubicBezTo>
                    <a:cubicBezTo>
                      <a:pt x="916" y="2784"/>
                      <a:pt x="1" y="2509"/>
                      <a:pt x="1" y="2509"/>
                    </a:cubicBezTo>
                    <a:lnTo>
                      <a:pt x="1" y="2509"/>
                    </a:lnTo>
                    <a:lnTo>
                      <a:pt x="1354" y="5441"/>
                    </a:lnTo>
                    <a:lnTo>
                      <a:pt x="2682" y="8373"/>
                    </a:lnTo>
                    <a:cubicBezTo>
                      <a:pt x="2682" y="8373"/>
                      <a:pt x="4236" y="4864"/>
                      <a:pt x="7670" y="4263"/>
                    </a:cubicBezTo>
                    <a:cubicBezTo>
                      <a:pt x="8048" y="4661"/>
                      <a:pt x="8426" y="4885"/>
                      <a:pt x="8742" y="4885"/>
                    </a:cubicBezTo>
                    <a:cubicBezTo>
                      <a:pt x="8824" y="4885"/>
                      <a:pt x="8901" y="4870"/>
                      <a:pt x="8973" y="4839"/>
                    </a:cubicBezTo>
                    <a:cubicBezTo>
                      <a:pt x="9575" y="4564"/>
                      <a:pt x="9550" y="3286"/>
                      <a:pt x="8948" y="1957"/>
                    </a:cubicBezTo>
                    <a:cubicBezTo>
                      <a:pt x="8423" y="797"/>
                      <a:pt x="7611" y="1"/>
                      <a:pt x="7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>
                <a:off x="1653513" y="3638975"/>
                <a:ext cx="2663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7899" extrusionOk="0">
                    <a:moveTo>
                      <a:pt x="702" y="1"/>
                    </a:moveTo>
                    <a:lnTo>
                      <a:pt x="351" y="3911"/>
                    </a:lnTo>
                    <a:lnTo>
                      <a:pt x="1" y="7820"/>
                    </a:lnTo>
                    <a:cubicBezTo>
                      <a:pt x="1" y="7820"/>
                      <a:pt x="2372" y="6081"/>
                      <a:pt x="5344" y="6081"/>
                    </a:cubicBezTo>
                    <a:cubicBezTo>
                      <a:pt x="6114" y="6081"/>
                      <a:pt x="6925" y="6198"/>
                      <a:pt x="7745" y="6492"/>
                    </a:cubicBezTo>
                    <a:cubicBezTo>
                      <a:pt x="7945" y="7294"/>
                      <a:pt x="8321" y="7845"/>
                      <a:pt x="8773" y="7896"/>
                    </a:cubicBezTo>
                    <a:cubicBezTo>
                      <a:pt x="8793" y="7898"/>
                      <a:pt x="8814" y="7899"/>
                      <a:pt x="8835" y="7899"/>
                    </a:cubicBezTo>
                    <a:cubicBezTo>
                      <a:pt x="9613" y="7899"/>
                      <a:pt x="10331" y="6546"/>
                      <a:pt x="10502" y="4813"/>
                    </a:cubicBezTo>
                    <a:cubicBezTo>
                      <a:pt x="10652" y="3058"/>
                      <a:pt x="10126" y="1555"/>
                      <a:pt x="9349" y="1480"/>
                    </a:cubicBezTo>
                    <a:cubicBezTo>
                      <a:pt x="9336" y="1479"/>
                      <a:pt x="9324" y="1479"/>
                      <a:pt x="9311" y="1479"/>
                    </a:cubicBezTo>
                    <a:cubicBezTo>
                      <a:pt x="8849" y="1479"/>
                      <a:pt x="8413" y="1926"/>
                      <a:pt x="8096" y="2683"/>
                    </a:cubicBezTo>
                    <a:cubicBezTo>
                      <a:pt x="7703" y="2748"/>
                      <a:pt x="7318" y="2778"/>
                      <a:pt x="6944" y="2778"/>
                    </a:cubicBezTo>
                    <a:cubicBezTo>
                      <a:pt x="3336" y="2778"/>
                      <a:pt x="702" y="1"/>
                      <a:pt x="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5"/>
              <p:cNvSpPr/>
              <p:nvPr/>
            </p:nvSpPr>
            <p:spPr>
              <a:xfrm>
                <a:off x="1573938" y="3802525"/>
                <a:ext cx="238750" cy="205975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8239" extrusionOk="0">
                    <a:moveTo>
                      <a:pt x="2507" y="0"/>
                    </a:moveTo>
                    <a:lnTo>
                      <a:pt x="1254" y="2983"/>
                    </a:lnTo>
                    <a:lnTo>
                      <a:pt x="1" y="5965"/>
                    </a:lnTo>
                    <a:cubicBezTo>
                      <a:pt x="1" y="5965"/>
                      <a:pt x="1043" y="5613"/>
                      <a:pt x="2434" y="5613"/>
                    </a:cubicBezTo>
                    <a:cubicBezTo>
                      <a:pt x="3641" y="5613"/>
                      <a:pt x="5111" y="5878"/>
                      <a:pt x="6392" y="6867"/>
                    </a:cubicBezTo>
                    <a:cubicBezTo>
                      <a:pt x="6341" y="7544"/>
                      <a:pt x="6492" y="8045"/>
                      <a:pt x="6868" y="8196"/>
                    </a:cubicBezTo>
                    <a:cubicBezTo>
                      <a:pt x="6937" y="8225"/>
                      <a:pt x="7010" y="8238"/>
                      <a:pt x="7087" y="8238"/>
                    </a:cubicBezTo>
                    <a:cubicBezTo>
                      <a:pt x="7678" y="8238"/>
                      <a:pt x="8463" y="7414"/>
                      <a:pt x="8973" y="6216"/>
                    </a:cubicBezTo>
                    <a:cubicBezTo>
                      <a:pt x="9549" y="4887"/>
                      <a:pt x="9499" y="3584"/>
                      <a:pt x="8898" y="3334"/>
                    </a:cubicBezTo>
                    <a:cubicBezTo>
                      <a:pt x="8830" y="3304"/>
                      <a:pt x="8757" y="3290"/>
                      <a:pt x="8680" y="3290"/>
                    </a:cubicBezTo>
                    <a:cubicBezTo>
                      <a:pt x="8363" y="3290"/>
                      <a:pt x="7983" y="3531"/>
                      <a:pt x="7620" y="3935"/>
                    </a:cubicBezTo>
                    <a:cubicBezTo>
                      <a:pt x="4186" y="3459"/>
                      <a:pt x="2507" y="0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434838" y="3905900"/>
                <a:ext cx="287000" cy="289725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1589" extrusionOk="0">
                    <a:moveTo>
                      <a:pt x="6241" y="1"/>
                    </a:moveTo>
                    <a:lnTo>
                      <a:pt x="3133" y="2382"/>
                    </a:lnTo>
                    <a:lnTo>
                      <a:pt x="1" y="4762"/>
                    </a:lnTo>
                    <a:cubicBezTo>
                      <a:pt x="1" y="4762"/>
                      <a:pt x="4587" y="5665"/>
                      <a:pt x="6216" y="9575"/>
                    </a:cubicBezTo>
                    <a:cubicBezTo>
                      <a:pt x="5740" y="10276"/>
                      <a:pt x="5590" y="10903"/>
                      <a:pt x="5890" y="11279"/>
                    </a:cubicBezTo>
                    <a:cubicBezTo>
                      <a:pt x="6050" y="11489"/>
                      <a:pt x="6327" y="11589"/>
                      <a:pt x="6680" y="11589"/>
                    </a:cubicBezTo>
                    <a:cubicBezTo>
                      <a:pt x="7379" y="11589"/>
                      <a:pt x="8374" y="11194"/>
                      <a:pt x="9324" y="10477"/>
                    </a:cubicBezTo>
                    <a:cubicBezTo>
                      <a:pt x="10727" y="9399"/>
                      <a:pt x="11479" y="7996"/>
                      <a:pt x="11003" y="7369"/>
                    </a:cubicBezTo>
                    <a:cubicBezTo>
                      <a:pt x="10835" y="7159"/>
                      <a:pt x="10558" y="7059"/>
                      <a:pt x="10211" y="7059"/>
                    </a:cubicBezTo>
                    <a:cubicBezTo>
                      <a:pt x="9936" y="7059"/>
                      <a:pt x="9617" y="7122"/>
                      <a:pt x="9274" y="7244"/>
                    </a:cubicBezTo>
                    <a:cubicBezTo>
                      <a:pt x="5916" y="4662"/>
                      <a:pt x="6241" y="1"/>
                      <a:pt x="6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>
                <a:off x="1300763" y="3996750"/>
                <a:ext cx="2036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9274" extrusionOk="0">
                    <a:moveTo>
                      <a:pt x="6065" y="1"/>
                    </a:moveTo>
                    <a:lnTo>
                      <a:pt x="3033" y="1078"/>
                    </a:lnTo>
                    <a:lnTo>
                      <a:pt x="0" y="2181"/>
                    </a:lnTo>
                    <a:cubicBezTo>
                      <a:pt x="0" y="2181"/>
                      <a:pt x="3359" y="4036"/>
                      <a:pt x="3634" y="7494"/>
                    </a:cubicBezTo>
                    <a:cubicBezTo>
                      <a:pt x="3108" y="7921"/>
                      <a:pt x="2832" y="8372"/>
                      <a:pt x="2958" y="8748"/>
                    </a:cubicBezTo>
                    <a:cubicBezTo>
                      <a:pt x="3087" y="9094"/>
                      <a:pt x="3574" y="9274"/>
                      <a:pt x="4221" y="9274"/>
                    </a:cubicBezTo>
                    <a:cubicBezTo>
                      <a:pt x="4699" y="9274"/>
                      <a:pt x="5265" y="9175"/>
                      <a:pt x="5840" y="8973"/>
                    </a:cubicBezTo>
                    <a:cubicBezTo>
                      <a:pt x="7218" y="8472"/>
                      <a:pt x="8146" y="7570"/>
                      <a:pt x="7945" y="6968"/>
                    </a:cubicBezTo>
                    <a:cubicBezTo>
                      <a:pt x="7828" y="6616"/>
                      <a:pt x="7358" y="6439"/>
                      <a:pt x="6742" y="6439"/>
                    </a:cubicBezTo>
                    <a:cubicBezTo>
                      <a:pt x="6701" y="6439"/>
                      <a:pt x="6659" y="6440"/>
                      <a:pt x="6617" y="6442"/>
                    </a:cubicBezTo>
                    <a:cubicBezTo>
                      <a:pt x="4637" y="3560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>
                <a:off x="1097738" y="4016175"/>
                <a:ext cx="217450" cy="270500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0820" extrusionOk="0">
                    <a:moveTo>
                      <a:pt x="978" y="1"/>
                    </a:moveTo>
                    <a:cubicBezTo>
                      <a:pt x="978" y="1"/>
                      <a:pt x="3384" y="3986"/>
                      <a:pt x="1605" y="7820"/>
                    </a:cubicBezTo>
                    <a:cubicBezTo>
                      <a:pt x="778" y="7946"/>
                      <a:pt x="201" y="8271"/>
                      <a:pt x="126" y="8748"/>
                    </a:cubicBezTo>
                    <a:cubicBezTo>
                      <a:pt x="1" y="9524"/>
                      <a:pt x="1304" y="10402"/>
                      <a:pt x="3033" y="10702"/>
                    </a:cubicBezTo>
                    <a:cubicBezTo>
                      <a:pt x="3463" y="10782"/>
                      <a:pt x="3880" y="10820"/>
                      <a:pt x="4265" y="10820"/>
                    </a:cubicBezTo>
                    <a:cubicBezTo>
                      <a:pt x="5454" y="10820"/>
                      <a:pt x="6354" y="10462"/>
                      <a:pt x="6467" y="9875"/>
                    </a:cubicBezTo>
                    <a:cubicBezTo>
                      <a:pt x="6542" y="9399"/>
                      <a:pt x="6116" y="8898"/>
                      <a:pt x="5389" y="8497"/>
                    </a:cubicBezTo>
                    <a:cubicBezTo>
                      <a:pt x="5038" y="4286"/>
                      <a:pt x="8698" y="1379"/>
                      <a:pt x="8698" y="1379"/>
                    </a:cubicBezTo>
                    <a:lnTo>
                      <a:pt x="4838" y="677"/>
                    </a:lnTo>
                    <a:lnTo>
                      <a:pt x="9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>
                <a:off x="951138" y="3928450"/>
                <a:ext cx="221200" cy="236900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9476" extrusionOk="0">
                    <a:moveTo>
                      <a:pt x="3158" y="1"/>
                    </a:moveTo>
                    <a:lnTo>
                      <a:pt x="3158" y="1"/>
                    </a:lnTo>
                    <a:cubicBezTo>
                      <a:pt x="3158" y="1"/>
                      <a:pt x="4060" y="3710"/>
                      <a:pt x="1679" y="6292"/>
                    </a:cubicBezTo>
                    <a:cubicBezTo>
                      <a:pt x="1494" y="6257"/>
                      <a:pt x="1320" y="6240"/>
                      <a:pt x="1162" y="6240"/>
                    </a:cubicBezTo>
                    <a:cubicBezTo>
                      <a:pt x="741" y="6240"/>
                      <a:pt x="428" y="6363"/>
                      <a:pt x="301" y="6617"/>
                    </a:cubicBezTo>
                    <a:cubicBezTo>
                      <a:pt x="0" y="7194"/>
                      <a:pt x="802" y="8221"/>
                      <a:pt x="2080" y="8898"/>
                    </a:cubicBezTo>
                    <a:cubicBezTo>
                      <a:pt x="2810" y="9277"/>
                      <a:pt x="3531" y="9475"/>
                      <a:pt x="4078" y="9475"/>
                    </a:cubicBezTo>
                    <a:cubicBezTo>
                      <a:pt x="4508" y="9475"/>
                      <a:pt x="4830" y="9352"/>
                      <a:pt x="4963" y="9099"/>
                    </a:cubicBezTo>
                    <a:cubicBezTo>
                      <a:pt x="5163" y="8748"/>
                      <a:pt x="4938" y="8246"/>
                      <a:pt x="4486" y="7770"/>
                    </a:cubicBezTo>
                    <a:cubicBezTo>
                      <a:pt x="5263" y="4362"/>
                      <a:pt x="8847" y="3008"/>
                      <a:pt x="8847" y="3008"/>
                    </a:cubicBezTo>
                    <a:lnTo>
                      <a:pt x="5990" y="1505"/>
                    </a:lnTo>
                    <a:lnTo>
                      <a:pt x="31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761288" y="3779950"/>
                <a:ext cx="29700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880" h="10836" extrusionOk="0">
                    <a:moveTo>
                      <a:pt x="7694" y="1"/>
                    </a:moveTo>
                    <a:cubicBezTo>
                      <a:pt x="7694" y="1"/>
                      <a:pt x="6391" y="4487"/>
                      <a:pt x="2331" y="5765"/>
                    </a:cubicBezTo>
                    <a:cubicBezTo>
                      <a:pt x="1886" y="5391"/>
                      <a:pt x="1440" y="5182"/>
                      <a:pt x="1076" y="5182"/>
                    </a:cubicBezTo>
                    <a:cubicBezTo>
                      <a:pt x="928" y="5182"/>
                      <a:pt x="793" y="5217"/>
                      <a:pt x="677" y="5289"/>
                    </a:cubicBezTo>
                    <a:cubicBezTo>
                      <a:pt x="0" y="5715"/>
                      <a:pt x="226" y="7269"/>
                      <a:pt x="1178" y="8773"/>
                    </a:cubicBezTo>
                    <a:cubicBezTo>
                      <a:pt x="1968" y="10019"/>
                      <a:pt x="2998" y="10835"/>
                      <a:pt x="3713" y="10835"/>
                    </a:cubicBezTo>
                    <a:cubicBezTo>
                      <a:pt x="3861" y="10835"/>
                      <a:pt x="3995" y="10801"/>
                      <a:pt x="4110" y="10728"/>
                    </a:cubicBezTo>
                    <a:cubicBezTo>
                      <a:pt x="4511" y="10477"/>
                      <a:pt x="4587" y="9826"/>
                      <a:pt x="4386" y="9024"/>
                    </a:cubicBezTo>
                    <a:cubicBezTo>
                      <a:pt x="6334" y="6907"/>
                      <a:pt x="9071" y="6563"/>
                      <a:pt x="10641" y="6563"/>
                    </a:cubicBezTo>
                    <a:cubicBezTo>
                      <a:pt x="11395" y="6563"/>
                      <a:pt x="11880" y="6643"/>
                      <a:pt x="11880" y="6643"/>
                    </a:cubicBezTo>
                    <a:lnTo>
                      <a:pt x="9775" y="3334"/>
                    </a:ln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>
                <a:off x="743738" y="3613925"/>
                <a:ext cx="21055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8422" h="6442" extrusionOk="0">
                    <a:moveTo>
                      <a:pt x="8346" y="0"/>
                    </a:moveTo>
                    <a:cubicBezTo>
                      <a:pt x="8346" y="0"/>
                      <a:pt x="6266" y="1878"/>
                      <a:pt x="3540" y="1878"/>
                    </a:cubicBezTo>
                    <a:cubicBezTo>
                      <a:pt x="3086" y="1878"/>
                      <a:pt x="2614" y="1826"/>
                      <a:pt x="2131" y="1705"/>
                    </a:cubicBezTo>
                    <a:cubicBezTo>
                      <a:pt x="1905" y="1053"/>
                      <a:pt x="1554" y="652"/>
                      <a:pt x="1178" y="652"/>
                    </a:cubicBezTo>
                    <a:cubicBezTo>
                      <a:pt x="527" y="652"/>
                      <a:pt x="0" y="1855"/>
                      <a:pt x="25" y="3309"/>
                    </a:cubicBezTo>
                    <a:cubicBezTo>
                      <a:pt x="50" y="4762"/>
                      <a:pt x="577" y="5940"/>
                      <a:pt x="1228" y="5940"/>
                    </a:cubicBezTo>
                    <a:cubicBezTo>
                      <a:pt x="1629" y="5940"/>
                      <a:pt x="1955" y="5514"/>
                      <a:pt x="2156" y="4862"/>
                    </a:cubicBezTo>
                    <a:cubicBezTo>
                      <a:pt x="2680" y="4718"/>
                      <a:pt x="3193" y="4657"/>
                      <a:pt x="3686" y="4657"/>
                    </a:cubicBezTo>
                    <a:cubicBezTo>
                      <a:pt x="6351" y="4657"/>
                      <a:pt x="8421" y="6441"/>
                      <a:pt x="8421" y="6441"/>
                    </a:cubicBezTo>
                    <a:lnTo>
                      <a:pt x="8396" y="3208"/>
                    </a:lnTo>
                    <a:lnTo>
                      <a:pt x="83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>
                <a:off x="704888" y="3429800"/>
                <a:ext cx="283225" cy="229875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9195" extrusionOk="0">
                    <a:moveTo>
                      <a:pt x="2536" y="0"/>
                    </a:moveTo>
                    <a:cubicBezTo>
                      <a:pt x="1789" y="0"/>
                      <a:pt x="895" y="1172"/>
                      <a:pt x="477" y="2754"/>
                    </a:cubicBezTo>
                    <a:cubicBezTo>
                      <a:pt x="0" y="4458"/>
                      <a:pt x="251" y="6012"/>
                      <a:pt x="1003" y="6237"/>
                    </a:cubicBezTo>
                    <a:cubicBezTo>
                      <a:pt x="1061" y="6253"/>
                      <a:pt x="1121" y="6260"/>
                      <a:pt x="1180" y="6260"/>
                    </a:cubicBezTo>
                    <a:cubicBezTo>
                      <a:pt x="1607" y="6260"/>
                      <a:pt x="2061" y="5879"/>
                      <a:pt x="2457" y="5285"/>
                    </a:cubicBezTo>
                    <a:cubicBezTo>
                      <a:pt x="6692" y="5310"/>
                      <a:pt x="9274" y="9195"/>
                      <a:pt x="9274" y="9195"/>
                    </a:cubicBezTo>
                    <a:lnTo>
                      <a:pt x="10301" y="5410"/>
                    </a:lnTo>
                    <a:lnTo>
                      <a:pt x="11329" y="1626"/>
                    </a:lnTo>
                    <a:lnTo>
                      <a:pt x="11329" y="1626"/>
                    </a:lnTo>
                    <a:cubicBezTo>
                      <a:pt x="11329" y="1626"/>
                      <a:pt x="9498" y="2536"/>
                      <a:pt x="7193" y="2536"/>
                    </a:cubicBezTo>
                    <a:cubicBezTo>
                      <a:pt x="6012" y="2536"/>
                      <a:pt x="4707" y="2297"/>
                      <a:pt x="3459" y="1576"/>
                    </a:cubicBezTo>
                    <a:cubicBezTo>
                      <a:pt x="3409" y="749"/>
                      <a:pt x="3158" y="147"/>
                      <a:pt x="2707" y="22"/>
                    </a:cubicBezTo>
                    <a:cubicBezTo>
                      <a:pt x="2651" y="7"/>
                      <a:pt x="2594" y="0"/>
                      <a:pt x="2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847113" y="3298375"/>
                <a:ext cx="2437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9751" h="8913" extrusionOk="0">
                    <a:moveTo>
                      <a:pt x="3077" y="1"/>
                    </a:moveTo>
                    <a:cubicBezTo>
                      <a:pt x="2491" y="1"/>
                      <a:pt x="1640" y="656"/>
                      <a:pt x="978" y="1670"/>
                    </a:cubicBezTo>
                    <a:cubicBezTo>
                      <a:pt x="201" y="2898"/>
                      <a:pt x="1" y="4176"/>
                      <a:pt x="552" y="4527"/>
                    </a:cubicBezTo>
                    <a:cubicBezTo>
                      <a:pt x="641" y="4586"/>
                      <a:pt x="749" y="4615"/>
                      <a:pt x="871" y="4615"/>
                    </a:cubicBezTo>
                    <a:cubicBezTo>
                      <a:pt x="1163" y="4615"/>
                      <a:pt x="1534" y="4451"/>
                      <a:pt x="1905" y="4151"/>
                    </a:cubicBezTo>
                    <a:cubicBezTo>
                      <a:pt x="5214" y="5229"/>
                      <a:pt x="6266" y="8913"/>
                      <a:pt x="6266" y="8913"/>
                    </a:cubicBezTo>
                    <a:lnTo>
                      <a:pt x="8021" y="6231"/>
                    </a:lnTo>
                    <a:lnTo>
                      <a:pt x="9750" y="3525"/>
                    </a:lnTo>
                    <a:lnTo>
                      <a:pt x="9750" y="3525"/>
                    </a:lnTo>
                    <a:cubicBezTo>
                      <a:pt x="9750" y="3525"/>
                      <a:pt x="9411" y="3574"/>
                      <a:pt x="8873" y="3574"/>
                    </a:cubicBezTo>
                    <a:cubicBezTo>
                      <a:pt x="7615" y="3574"/>
                      <a:pt x="5268" y="3303"/>
                      <a:pt x="3635" y="1494"/>
                    </a:cubicBezTo>
                    <a:cubicBezTo>
                      <a:pt x="3785" y="843"/>
                      <a:pt x="3735" y="316"/>
                      <a:pt x="3409" y="91"/>
                    </a:cubicBezTo>
                    <a:cubicBezTo>
                      <a:pt x="3313" y="30"/>
                      <a:pt x="3201" y="1"/>
                      <a:pt x="30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964913" y="3128300"/>
                <a:ext cx="26820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1531" extrusionOk="0">
                    <a:moveTo>
                      <a:pt x="4940" y="0"/>
                    </a:moveTo>
                    <a:cubicBezTo>
                      <a:pt x="4278" y="0"/>
                      <a:pt x="3418" y="228"/>
                      <a:pt x="2557" y="678"/>
                    </a:cubicBezTo>
                    <a:cubicBezTo>
                      <a:pt x="978" y="1480"/>
                      <a:pt x="1" y="2708"/>
                      <a:pt x="351" y="3410"/>
                    </a:cubicBezTo>
                    <a:cubicBezTo>
                      <a:pt x="522" y="3732"/>
                      <a:pt x="936" y="3882"/>
                      <a:pt x="1474" y="3882"/>
                    </a:cubicBezTo>
                    <a:cubicBezTo>
                      <a:pt x="1648" y="3882"/>
                      <a:pt x="1835" y="3867"/>
                      <a:pt x="2031" y="3836"/>
                    </a:cubicBezTo>
                    <a:cubicBezTo>
                      <a:pt x="4888" y="6994"/>
                      <a:pt x="3735" y="11531"/>
                      <a:pt x="3735" y="11531"/>
                    </a:cubicBezTo>
                    <a:lnTo>
                      <a:pt x="7219" y="9726"/>
                    </a:lnTo>
                    <a:lnTo>
                      <a:pt x="10727" y="7921"/>
                    </a:lnTo>
                    <a:cubicBezTo>
                      <a:pt x="10727" y="7921"/>
                      <a:pt x="6366" y="6217"/>
                      <a:pt x="5464" y="2082"/>
                    </a:cubicBezTo>
                    <a:cubicBezTo>
                      <a:pt x="6016" y="1480"/>
                      <a:pt x="6291" y="879"/>
                      <a:pt x="6066" y="478"/>
                    </a:cubicBezTo>
                    <a:cubicBezTo>
                      <a:pt x="5906" y="159"/>
                      <a:pt x="5492" y="0"/>
                      <a:pt x="4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1156013" y="3180725"/>
                <a:ext cx="119075" cy="14875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5950" extrusionOk="0">
                    <a:moveTo>
                      <a:pt x="2344" y="0"/>
                    </a:moveTo>
                    <a:cubicBezTo>
                      <a:pt x="2142" y="0"/>
                      <a:pt x="1926" y="19"/>
                      <a:pt x="1705" y="60"/>
                    </a:cubicBezTo>
                    <a:cubicBezTo>
                      <a:pt x="728" y="210"/>
                      <a:pt x="1" y="687"/>
                      <a:pt x="76" y="1138"/>
                    </a:cubicBezTo>
                    <a:cubicBezTo>
                      <a:pt x="126" y="1388"/>
                      <a:pt x="427" y="1564"/>
                      <a:pt x="878" y="1639"/>
                    </a:cubicBezTo>
                    <a:cubicBezTo>
                      <a:pt x="1855" y="3769"/>
                      <a:pt x="477" y="5950"/>
                      <a:pt x="477" y="5950"/>
                    </a:cubicBezTo>
                    <a:lnTo>
                      <a:pt x="2632" y="5599"/>
                    </a:lnTo>
                    <a:lnTo>
                      <a:pt x="4763" y="5248"/>
                    </a:lnTo>
                    <a:cubicBezTo>
                      <a:pt x="4763" y="5248"/>
                      <a:pt x="2758" y="3619"/>
                      <a:pt x="2983" y="1288"/>
                    </a:cubicBezTo>
                    <a:cubicBezTo>
                      <a:pt x="3384" y="1063"/>
                      <a:pt x="3610" y="787"/>
                      <a:pt x="3585" y="536"/>
                    </a:cubicBezTo>
                    <a:cubicBezTo>
                      <a:pt x="3527" y="209"/>
                      <a:pt x="3011" y="0"/>
                      <a:pt x="2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>
                <a:off x="914788" y="3293450"/>
                <a:ext cx="785750" cy="776975"/>
              </a:xfrm>
              <a:custGeom>
                <a:avLst/>
                <a:gdLst/>
                <a:ahLst/>
                <a:cxnLst/>
                <a:rect l="l" t="t" r="r" b="b"/>
                <a:pathLst>
                  <a:path w="31430" h="31079" extrusionOk="0">
                    <a:moveTo>
                      <a:pt x="15689" y="1"/>
                    </a:moveTo>
                    <a:cubicBezTo>
                      <a:pt x="7384" y="1"/>
                      <a:pt x="494" y="6555"/>
                      <a:pt x="151" y="14925"/>
                    </a:cubicBezTo>
                    <a:cubicBezTo>
                      <a:pt x="1" y="19085"/>
                      <a:pt x="1454" y="22895"/>
                      <a:pt x="3985" y="25777"/>
                    </a:cubicBezTo>
                    <a:cubicBezTo>
                      <a:pt x="6692" y="28885"/>
                      <a:pt x="10627" y="30890"/>
                      <a:pt x="15063" y="31065"/>
                    </a:cubicBezTo>
                    <a:cubicBezTo>
                      <a:pt x="15280" y="31074"/>
                      <a:pt x="15495" y="31078"/>
                      <a:pt x="15709" y="31078"/>
                    </a:cubicBezTo>
                    <a:cubicBezTo>
                      <a:pt x="23996" y="31078"/>
                      <a:pt x="30886" y="24532"/>
                      <a:pt x="31204" y="16153"/>
                    </a:cubicBezTo>
                    <a:cubicBezTo>
                      <a:pt x="31429" y="10739"/>
                      <a:pt x="28823" y="5852"/>
                      <a:pt x="24737" y="2919"/>
                    </a:cubicBezTo>
                    <a:cubicBezTo>
                      <a:pt x="22357" y="1215"/>
                      <a:pt x="19449" y="138"/>
                      <a:pt x="16291" y="12"/>
                    </a:cubicBezTo>
                    <a:cubicBezTo>
                      <a:pt x="16090" y="5"/>
                      <a:pt x="15889" y="1"/>
                      <a:pt x="156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>
                <a:off x="973688" y="3759375"/>
                <a:ext cx="195500" cy="161500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6460" extrusionOk="0">
                    <a:moveTo>
                      <a:pt x="2636" y="1"/>
                    </a:moveTo>
                    <a:cubicBezTo>
                      <a:pt x="1942" y="1"/>
                      <a:pt x="1333" y="230"/>
                      <a:pt x="928" y="699"/>
                    </a:cubicBezTo>
                    <a:cubicBezTo>
                      <a:pt x="0" y="1801"/>
                      <a:pt x="552" y="3831"/>
                      <a:pt x="2206" y="5235"/>
                    </a:cubicBezTo>
                    <a:cubicBezTo>
                      <a:pt x="3157" y="6042"/>
                      <a:pt x="4248" y="6459"/>
                      <a:pt x="5185" y="6459"/>
                    </a:cubicBezTo>
                    <a:cubicBezTo>
                      <a:pt x="5878" y="6459"/>
                      <a:pt x="6488" y="6230"/>
                      <a:pt x="6893" y="5761"/>
                    </a:cubicBezTo>
                    <a:cubicBezTo>
                      <a:pt x="7820" y="4659"/>
                      <a:pt x="7269" y="2628"/>
                      <a:pt x="5614" y="1225"/>
                    </a:cubicBezTo>
                    <a:cubicBezTo>
                      <a:pt x="4664" y="418"/>
                      <a:pt x="3573" y="1"/>
                      <a:pt x="2636" y="1"/>
                    </a:cubicBezTo>
                    <a:close/>
                  </a:path>
                </a:pathLst>
              </a:custGeom>
              <a:solidFill>
                <a:srgbClr val="FE63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>
                <a:off x="1345863" y="3363000"/>
                <a:ext cx="195525" cy="161625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465" extrusionOk="0">
                    <a:moveTo>
                      <a:pt x="2612" y="1"/>
                    </a:moveTo>
                    <a:cubicBezTo>
                      <a:pt x="1928" y="1"/>
                      <a:pt x="1329" y="225"/>
                      <a:pt x="928" y="689"/>
                    </a:cubicBezTo>
                    <a:cubicBezTo>
                      <a:pt x="1" y="1792"/>
                      <a:pt x="552" y="3822"/>
                      <a:pt x="2206" y="5225"/>
                    </a:cubicBezTo>
                    <a:cubicBezTo>
                      <a:pt x="3165" y="6039"/>
                      <a:pt x="4266" y="6465"/>
                      <a:pt x="5209" y="6465"/>
                    </a:cubicBezTo>
                    <a:cubicBezTo>
                      <a:pt x="5893" y="6465"/>
                      <a:pt x="6492" y="6240"/>
                      <a:pt x="6893" y="5777"/>
                    </a:cubicBezTo>
                    <a:cubicBezTo>
                      <a:pt x="7820" y="4674"/>
                      <a:pt x="7269" y="2644"/>
                      <a:pt x="5615" y="1240"/>
                    </a:cubicBezTo>
                    <a:cubicBezTo>
                      <a:pt x="4656" y="427"/>
                      <a:pt x="3555" y="1"/>
                      <a:pt x="2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>
                <a:off x="949888" y="3517050"/>
                <a:ext cx="125950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6347" extrusionOk="0">
                    <a:moveTo>
                      <a:pt x="2917" y="1"/>
                    </a:moveTo>
                    <a:cubicBezTo>
                      <a:pt x="1864" y="1"/>
                      <a:pt x="788" y="1112"/>
                      <a:pt x="426" y="2672"/>
                    </a:cubicBezTo>
                    <a:cubicBezTo>
                      <a:pt x="0" y="4402"/>
                      <a:pt x="602" y="6031"/>
                      <a:pt x="1779" y="6306"/>
                    </a:cubicBezTo>
                    <a:cubicBezTo>
                      <a:pt x="1892" y="6333"/>
                      <a:pt x="2006" y="6346"/>
                      <a:pt x="2120" y="6346"/>
                    </a:cubicBezTo>
                    <a:cubicBezTo>
                      <a:pt x="3174" y="6346"/>
                      <a:pt x="4250" y="5235"/>
                      <a:pt x="4612" y="3675"/>
                    </a:cubicBezTo>
                    <a:cubicBezTo>
                      <a:pt x="5038" y="1945"/>
                      <a:pt x="4436" y="316"/>
                      <a:pt x="3258" y="41"/>
                    </a:cubicBezTo>
                    <a:cubicBezTo>
                      <a:pt x="3145" y="14"/>
                      <a:pt x="3031" y="1"/>
                      <a:pt x="29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1065788" y="3623975"/>
                <a:ext cx="10842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5286" extrusionOk="0">
                    <a:moveTo>
                      <a:pt x="1749" y="1"/>
                    </a:moveTo>
                    <a:cubicBezTo>
                      <a:pt x="1633" y="1"/>
                      <a:pt x="1517" y="17"/>
                      <a:pt x="1404" y="49"/>
                    </a:cubicBezTo>
                    <a:cubicBezTo>
                      <a:pt x="427" y="325"/>
                      <a:pt x="1" y="1729"/>
                      <a:pt x="427" y="3157"/>
                    </a:cubicBezTo>
                    <a:cubicBezTo>
                      <a:pt x="802" y="4416"/>
                      <a:pt x="1723" y="5286"/>
                      <a:pt x="2588" y="5286"/>
                    </a:cubicBezTo>
                    <a:cubicBezTo>
                      <a:pt x="2704" y="5286"/>
                      <a:pt x="2820" y="5270"/>
                      <a:pt x="2933" y="5237"/>
                    </a:cubicBezTo>
                    <a:cubicBezTo>
                      <a:pt x="3910" y="4937"/>
                      <a:pt x="4337" y="3558"/>
                      <a:pt x="3910" y="2130"/>
                    </a:cubicBezTo>
                    <a:cubicBezTo>
                      <a:pt x="3535" y="871"/>
                      <a:pt x="2614" y="1"/>
                      <a:pt x="17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1238713" y="3648425"/>
                <a:ext cx="110325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5368" extrusionOk="0">
                    <a:moveTo>
                      <a:pt x="1782" y="0"/>
                    </a:moveTo>
                    <a:cubicBezTo>
                      <a:pt x="1663" y="0"/>
                      <a:pt x="1545" y="16"/>
                      <a:pt x="1430" y="49"/>
                    </a:cubicBezTo>
                    <a:cubicBezTo>
                      <a:pt x="452" y="350"/>
                      <a:pt x="1" y="1753"/>
                      <a:pt x="452" y="3207"/>
                    </a:cubicBezTo>
                    <a:cubicBezTo>
                      <a:pt x="825" y="4479"/>
                      <a:pt x="1736" y="5368"/>
                      <a:pt x="2613" y="5368"/>
                    </a:cubicBezTo>
                    <a:cubicBezTo>
                      <a:pt x="2737" y="5368"/>
                      <a:pt x="2862" y="5350"/>
                      <a:pt x="2983" y="5312"/>
                    </a:cubicBezTo>
                    <a:cubicBezTo>
                      <a:pt x="3961" y="5036"/>
                      <a:pt x="4412" y="3608"/>
                      <a:pt x="3961" y="2154"/>
                    </a:cubicBezTo>
                    <a:cubicBezTo>
                      <a:pt x="3585" y="873"/>
                      <a:pt x="2665" y="0"/>
                      <a:pt x="17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1552638" y="3488175"/>
                <a:ext cx="79600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895" extrusionOk="0">
                    <a:moveTo>
                      <a:pt x="1299" y="1"/>
                    </a:moveTo>
                    <a:cubicBezTo>
                      <a:pt x="1208" y="1"/>
                      <a:pt x="1117" y="14"/>
                      <a:pt x="1028" y="43"/>
                    </a:cubicBezTo>
                    <a:cubicBezTo>
                      <a:pt x="326" y="243"/>
                      <a:pt x="0" y="1271"/>
                      <a:pt x="301" y="2324"/>
                    </a:cubicBezTo>
                    <a:cubicBezTo>
                      <a:pt x="586" y="3243"/>
                      <a:pt x="1253" y="3895"/>
                      <a:pt x="1885" y="3895"/>
                    </a:cubicBezTo>
                    <a:cubicBezTo>
                      <a:pt x="1976" y="3895"/>
                      <a:pt x="2067" y="3881"/>
                      <a:pt x="2156" y="3852"/>
                    </a:cubicBezTo>
                    <a:cubicBezTo>
                      <a:pt x="2858" y="3652"/>
                      <a:pt x="3183" y="2624"/>
                      <a:pt x="2858" y="1572"/>
                    </a:cubicBezTo>
                    <a:cubicBezTo>
                      <a:pt x="2595" y="652"/>
                      <a:pt x="1931" y="1"/>
                      <a:pt x="1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1151638" y="3488225"/>
                <a:ext cx="833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891" extrusionOk="0">
                    <a:moveTo>
                      <a:pt x="2057" y="1"/>
                    </a:moveTo>
                    <a:cubicBezTo>
                      <a:pt x="1429" y="1"/>
                      <a:pt x="738" y="581"/>
                      <a:pt x="401" y="1444"/>
                    </a:cubicBezTo>
                    <a:cubicBezTo>
                      <a:pt x="0" y="2497"/>
                      <a:pt x="251" y="3550"/>
                      <a:pt x="928" y="3825"/>
                    </a:cubicBezTo>
                    <a:cubicBezTo>
                      <a:pt x="1039" y="3869"/>
                      <a:pt x="1157" y="3890"/>
                      <a:pt x="1276" y="3890"/>
                    </a:cubicBezTo>
                    <a:cubicBezTo>
                      <a:pt x="1904" y="3890"/>
                      <a:pt x="2596" y="3307"/>
                      <a:pt x="2933" y="2422"/>
                    </a:cubicBezTo>
                    <a:cubicBezTo>
                      <a:pt x="3334" y="1394"/>
                      <a:pt x="3083" y="342"/>
                      <a:pt x="2406" y="66"/>
                    </a:cubicBezTo>
                    <a:cubicBezTo>
                      <a:pt x="2294" y="22"/>
                      <a:pt x="2177" y="1"/>
                      <a:pt x="20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1467413" y="3847875"/>
                <a:ext cx="8337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91" extrusionOk="0">
                    <a:moveTo>
                      <a:pt x="2058" y="1"/>
                    </a:moveTo>
                    <a:cubicBezTo>
                      <a:pt x="1429" y="1"/>
                      <a:pt x="739" y="581"/>
                      <a:pt x="402" y="1444"/>
                    </a:cubicBezTo>
                    <a:cubicBezTo>
                      <a:pt x="1" y="2497"/>
                      <a:pt x="252" y="3550"/>
                      <a:pt x="928" y="3825"/>
                    </a:cubicBezTo>
                    <a:cubicBezTo>
                      <a:pt x="1040" y="3869"/>
                      <a:pt x="1157" y="3890"/>
                      <a:pt x="1276" y="3890"/>
                    </a:cubicBezTo>
                    <a:cubicBezTo>
                      <a:pt x="1905" y="3890"/>
                      <a:pt x="2596" y="3307"/>
                      <a:pt x="2933" y="2422"/>
                    </a:cubicBezTo>
                    <a:cubicBezTo>
                      <a:pt x="3334" y="1394"/>
                      <a:pt x="3084" y="342"/>
                      <a:pt x="2407" y="66"/>
                    </a:cubicBezTo>
                    <a:cubicBezTo>
                      <a:pt x="2295" y="22"/>
                      <a:pt x="2177" y="1"/>
                      <a:pt x="2058" y="1"/>
                    </a:cubicBezTo>
                    <a:close/>
                  </a:path>
                </a:pathLst>
              </a:custGeom>
              <a:solidFill>
                <a:srgbClr val="FE63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1194238" y="3873475"/>
                <a:ext cx="13787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4377" extrusionOk="0">
                    <a:moveTo>
                      <a:pt x="3666" y="0"/>
                    </a:moveTo>
                    <a:cubicBezTo>
                      <a:pt x="3038" y="0"/>
                      <a:pt x="2304" y="260"/>
                      <a:pt x="1655" y="771"/>
                    </a:cubicBezTo>
                    <a:cubicBezTo>
                      <a:pt x="477" y="1674"/>
                      <a:pt x="1" y="3052"/>
                      <a:pt x="627" y="3854"/>
                    </a:cubicBezTo>
                    <a:cubicBezTo>
                      <a:pt x="899" y="4205"/>
                      <a:pt x="1344" y="4377"/>
                      <a:pt x="1859" y="4377"/>
                    </a:cubicBezTo>
                    <a:cubicBezTo>
                      <a:pt x="2485" y="4377"/>
                      <a:pt x="3214" y="4123"/>
                      <a:pt x="3860" y="3628"/>
                    </a:cubicBezTo>
                    <a:cubicBezTo>
                      <a:pt x="5038" y="2701"/>
                      <a:pt x="5514" y="1323"/>
                      <a:pt x="4888" y="521"/>
                    </a:cubicBezTo>
                    <a:cubicBezTo>
                      <a:pt x="4618" y="172"/>
                      <a:pt x="4177" y="0"/>
                      <a:pt x="3666" y="0"/>
                    </a:cubicBezTo>
                    <a:close/>
                  </a:path>
                </a:pathLst>
              </a:custGeom>
              <a:solidFill>
                <a:srgbClr val="FE63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1350888" y="3731400"/>
                <a:ext cx="13472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6593" extrusionOk="0">
                    <a:moveTo>
                      <a:pt x="3217" y="0"/>
                    </a:moveTo>
                    <a:cubicBezTo>
                      <a:pt x="2130" y="0"/>
                      <a:pt x="989" y="1083"/>
                      <a:pt x="527" y="2670"/>
                    </a:cubicBezTo>
                    <a:cubicBezTo>
                      <a:pt x="0" y="4449"/>
                      <a:pt x="552" y="6179"/>
                      <a:pt x="1730" y="6529"/>
                    </a:cubicBezTo>
                    <a:cubicBezTo>
                      <a:pt x="1875" y="6572"/>
                      <a:pt x="2023" y="6592"/>
                      <a:pt x="2173" y="6592"/>
                    </a:cubicBezTo>
                    <a:cubicBezTo>
                      <a:pt x="3259" y="6592"/>
                      <a:pt x="4400" y="5512"/>
                      <a:pt x="4862" y="3948"/>
                    </a:cubicBezTo>
                    <a:cubicBezTo>
                      <a:pt x="5389" y="2143"/>
                      <a:pt x="4837" y="414"/>
                      <a:pt x="3659" y="63"/>
                    </a:cubicBezTo>
                    <a:cubicBezTo>
                      <a:pt x="3514" y="21"/>
                      <a:pt x="3366" y="0"/>
                      <a:pt x="3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1394113" y="3547550"/>
                <a:ext cx="107800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5286" extrusionOk="0">
                    <a:moveTo>
                      <a:pt x="1724" y="0"/>
                    </a:moveTo>
                    <a:cubicBezTo>
                      <a:pt x="1608" y="0"/>
                      <a:pt x="1492" y="16"/>
                      <a:pt x="1379" y="49"/>
                    </a:cubicBezTo>
                    <a:cubicBezTo>
                      <a:pt x="427" y="324"/>
                      <a:pt x="1" y="1728"/>
                      <a:pt x="427" y="3157"/>
                    </a:cubicBezTo>
                    <a:cubicBezTo>
                      <a:pt x="780" y="4416"/>
                      <a:pt x="1698" y="5285"/>
                      <a:pt x="2580" y="5285"/>
                    </a:cubicBezTo>
                    <a:cubicBezTo>
                      <a:pt x="2699" y="5285"/>
                      <a:pt x="2817" y="5269"/>
                      <a:pt x="2933" y="5237"/>
                    </a:cubicBezTo>
                    <a:cubicBezTo>
                      <a:pt x="3885" y="4961"/>
                      <a:pt x="4311" y="3558"/>
                      <a:pt x="3885" y="2129"/>
                    </a:cubicBezTo>
                    <a:cubicBezTo>
                      <a:pt x="3510" y="870"/>
                      <a:pt x="2589" y="0"/>
                      <a:pt x="17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1493113" y="3630925"/>
                <a:ext cx="151650" cy="1916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7664" extrusionOk="0">
                    <a:moveTo>
                      <a:pt x="3524" y="0"/>
                    </a:moveTo>
                    <a:cubicBezTo>
                      <a:pt x="2240" y="0"/>
                      <a:pt x="932" y="1329"/>
                      <a:pt x="502" y="3230"/>
                    </a:cubicBezTo>
                    <a:cubicBezTo>
                      <a:pt x="0" y="5310"/>
                      <a:pt x="727" y="7290"/>
                      <a:pt x="2131" y="7616"/>
                    </a:cubicBezTo>
                    <a:cubicBezTo>
                      <a:pt x="2267" y="7648"/>
                      <a:pt x="2404" y="7663"/>
                      <a:pt x="2542" y="7663"/>
                    </a:cubicBezTo>
                    <a:cubicBezTo>
                      <a:pt x="3821" y="7663"/>
                      <a:pt x="5112" y="6334"/>
                      <a:pt x="5564" y="4433"/>
                    </a:cubicBezTo>
                    <a:cubicBezTo>
                      <a:pt x="6066" y="2353"/>
                      <a:pt x="5339" y="373"/>
                      <a:pt x="3935" y="47"/>
                    </a:cubicBezTo>
                    <a:cubicBezTo>
                      <a:pt x="3799" y="16"/>
                      <a:pt x="3662" y="0"/>
                      <a:pt x="35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968663" y="3330075"/>
                <a:ext cx="731875" cy="740350"/>
              </a:xfrm>
              <a:custGeom>
                <a:avLst/>
                <a:gdLst/>
                <a:ahLst/>
                <a:cxnLst/>
                <a:rect l="l" t="t" r="r" b="b"/>
                <a:pathLst>
                  <a:path w="29275" h="29614" extrusionOk="0">
                    <a:moveTo>
                      <a:pt x="20101" y="1"/>
                    </a:moveTo>
                    <a:cubicBezTo>
                      <a:pt x="21480" y="2432"/>
                      <a:pt x="22207" y="5264"/>
                      <a:pt x="22081" y="8272"/>
                    </a:cubicBezTo>
                    <a:cubicBezTo>
                      <a:pt x="21764" y="16628"/>
                      <a:pt x="14896" y="23197"/>
                      <a:pt x="6587" y="23197"/>
                    </a:cubicBezTo>
                    <a:cubicBezTo>
                      <a:pt x="6372" y="23197"/>
                      <a:pt x="6157" y="23193"/>
                      <a:pt x="5941" y="23184"/>
                    </a:cubicBezTo>
                    <a:cubicBezTo>
                      <a:pt x="3836" y="23109"/>
                      <a:pt x="1830" y="22582"/>
                      <a:pt x="1" y="21730"/>
                    </a:cubicBezTo>
                    <a:lnTo>
                      <a:pt x="1" y="21730"/>
                    </a:lnTo>
                    <a:cubicBezTo>
                      <a:pt x="527" y="22658"/>
                      <a:pt x="1154" y="23535"/>
                      <a:pt x="1830" y="24312"/>
                    </a:cubicBezTo>
                    <a:cubicBezTo>
                      <a:pt x="4537" y="27420"/>
                      <a:pt x="8472" y="29425"/>
                      <a:pt x="12908" y="29600"/>
                    </a:cubicBezTo>
                    <a:cubicBezTo>
                      <a:pt x="13125" y="29609"/>
                      <a:pt x="13340" y="29613"/>
                      <a:pt x="13554" y="29613"/>
                    </a:cubicBezTo>
                    <a:cubicBezTo>
                      <a:pt x="21841" y="29613"/>
                      <a:pt x="28731" y="23067"/>
                      <a:pt x="29049" y="14688"/>
                    </a:cubicBezTo>
                    <a:cubicBezTo>
                      <a:pt x="29274" y="9274"/>
                      <a:pt x="26668" y="4387"/>
                      <a:pt x="22582" y="1454"/>
                    </a:cubicBezTo>
                    <a:cubicBezTo>
                      <a:pt x="21806" y="903"/>
                      <a:pt x="20978" y="427"/>
                      <a:pt x="20101" y="1"/>
                    </a:cubicBezTo>
                    <a:close/>
                  </a:path>
                </a:pathLst>
              </a:custGeom>
              <a:solidFill>
                <a:srgbClr val="F66E43">
                  <a:alpha val="5960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1053263" y="3371725"/>
                <a:ext cx="133475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040" extrusionOk="0">
                    <a:moveTo>
                      <a:pt x="3563" y="1"/>
                    </a:moveTo>
                    <a:cubicBezTo>
                      <a:pt x="2800" y="1"/>
                      <a:pt x="1894" y="459"/>
                      <a:pt x="1203" y="1267"/>
                    </a:cubicBezTo>
                    <a:cubicBezTo>
                      <a:pt x="176" y="2470"/>
                      <a:pt x="0" y="4024"/>
                      <a:pt x="802" y="4701"/>
                    </a:cubicBezTo>
                    <a:cubicBezTo>
                      <a:pt x="1065" y="4931"/>
                      <a:pt x="1404" y="5040"/>
                      <a:pt x="1776" y="5040"/>
                    </a:cubicBezTo>
                    <a:cubicBezTo>
                      <a:pt x="2539" y="5040"/>
                      <a:pt x="3445" y="4582"/>
                      <a:pt x="4136" y="3773"/>
                    </a:cubicBezTo>
                    <a:cubicBezTo>
                      <a:pt x="5163" y="2570"/>
                      <a:pt x="5339" y="1042"/>
                      <a:pt x="4537" y="340"/>
                    </a:cubicBezTo>
                    <a:cubicBezTo>
                      <a:pt x="4274" y="110"/>
                      <a:pt x="3935" y="1"/>
                      <a:pt x="35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972438" y="3331300"/>
                <a:ext cx="348400" cy="379900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5196" extrusionOk="0">
                    <a:moveTo>
                      <a:pt x="10089" y="1"/>
                    </a:moveTo>
                    <a:cubicBezTo>
                      <a:pt x="9486" y="1"/>
                      <a:pt x="8869" y="146"/>
                      <a:pt x="8296" y="428"/>
                    </a:cubicBezTo>
                    <a:cubicBezTo>
                      <a:pt x="4211" y="2408"/>
                      <a:pt x="1178" y="6368"/>
                      <a:pt x="351" y="10804"/>
                    </a:cubicBezTo>
                    <a:cubicBezTo>
                      <a:pt x="0" y="12659"/>
                      <a:pt x="852" y="14563"/>
                      <a:pt x="2782" y="15090"/>
                    </a:cubicBezTo>
                    <a:cubicBezTo>
                      <a:pt x="3048" y="15161"/>
                      <a:pt x="3327" y="15195"/>
                      <a:pt x="3612" y="15195"/>
                    </a:cubicBezTo>
                    <a:cubicBezTo>
                      <a:pt x="5126" y="15195"/>
                      <a:pt x="6769" y="14220"/>
                      <a:pt x="7043" y="12659"/>
                    </a:cubicBezTo>
                    <a:cubicBezTo>
                      <a:pt x="7594" y="9802"/>
                      <a:pt x="9173" y="7696"/>
                      <a:pt x="11780" y="6418"/>
                    </a:cubicBezTo>
                    <a:cubicBezTo>
                      <a:pt x="13484" y="5616"/>
                      <a:pt x="13935" y="3210"/>
                      <a:pt x="13033" y="1681"/>
                    </a:cubicBezTo>
                    <a:cubicBezTo>
                      <a:pt x="12372" y="542"/>
                      <a:pt x="11255" y="1"/>
                      <a:pt x="10089" y="1"/>
                    </a:cubicBezTo>
                    <a:close/>
                  </a:path>
                </a:pathLst>
              </a:custGeom>
              <a:solidFill>
                <a:srgbClr val="FFFFFF">
                  <a:alpha val="2705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15"/>
            <p:cNvGrpSpPr/>
            <p:nvPr/>
          </p:nvGrpSpPr>
          <p:grpSpPr>
            <a:xfrm>
              <a:off x="1077912" y="32505"/>
              <a:ext cx="2148929" cy="2163499"/>
              <a:chOff x="530713" y="2074375"/>
              <a:chExt cx="671100" cy="675650"/>
            </a:xfrm>
          </p:grpSpPr>
          <p:sp>
            <p:nvSpPr>
              <p:cNvPr id="347" name="Google Shape;347;p15"/>
              <p:cNvSpPr/>
              <p:nvPr/>
            </p:nvSpPr>
            <p:spPr>
              <a:xfrm>
                <a:off x="650388" y="2206225"/>
                <a:ext cx="427350" cy="422700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6908" extrusionOk="0">
                    <a:moveTo>
                      <a:pt x="8506" y="1"/>
                    </a:moveTo>
                    <a:cubicBezTo>
                      <a:pt x="4006" y="1"/>
                      <a:pt x="272" y="3565"/>
                      <a:pt x="101" y="8104"/>
                    </a:cubicBezTo>
                    <a:cubicBezTo>
                      <a:pt x="1" y="10360"/>
                      <a:pt x="803" y="12440"/>
                      <a:pt x="2181" y="14019"/>
                    </a:cubicBezTo>
                    <a:cubicBezTo>
                      <a:pt x="3660" y="15698"/>
                      <a:pt x="5790" y="16801"/>
                      <a:pt x="8196" y="16901"/>
                    </a:cubicBezTo>
                    <a:cubicBezTo>
                      <a:pt x="8305" y="16905"/>
                      <a:pt x="8413" y="16907"/>
                      <a:pt x="8520" y="16907"/>
                    </a:cubicBezTo>
                    <a:cubicBezTo>
                      <a:pt x="13039" y="16907"/>
                      <a:pt x="16798" y="13334"/>
                      <a:pt x="16993" y="8781"/>
                    </a:cubicBezTo>
                    <a:cubicBezTo>
                      <a:pt x="17094" y="5823"/>
                      <a:pt x="15690" y="3167"/>
                      <a:pt x="13460" y="1588"/>
                    </a:cubicBezTo>
                    <a:cubicBezTo>
                      <a:pt x="12156" y="635"/>
                      <a:pt x="10577" y="84"/>
                      <a:pt x="8873" y="9"/>
                    </a:cubicBezTo>
                    <a:cubicBezTo>
                      <a:pt x="8750" y="3"/>
                      <a:pt x="8628" y="1"/>
                      <a:pt x="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834613" y="2087225"/>
                <a:ext cx="68325" cy="13927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5571" extrusionOk="0">
                    <a:moveTo>
                      <a:pt x="1167" y="0"/>
                    </a:moveTo>
                    <a:cubicBezTo>
                      <a:pt x="915" y="0"/>
                      <a:pt x="657" y="30"/>
                      <a:pt x="426" y="107"/>
                    </a:cubicBezTo>
                    <a:cubicBezTo>
                      <a:pt x="401" y="132"/>
                      <a:pt x="351" y="157"/>
                      <a:pt x="301" y="157"/>
                    </a:cubicBezTo>
                    <a:cubicBezTo>
                      <a:pt x="226" y="207"/>
                      <a:pt x="126" y="282"/>
                      <a:pt x="76" y="358"/>
                    </a:cubicBezTo>
                    <a:cubicBezTo>
                      <a:pt x="0" y="508"/>
                      <a:pt x="76" y="633"/>
                      <a:pt x="176" y="759"/>
                    </a:cubicBezTo>
                    <a:cubicBezTo>
                      <a:pt x="326" y="934"/>
                      <a:pt x="577" y="1059"/>
                      <a:pt x="827" y="1135"/>
                    </a:cubicBezTo>
                    <a:lnTo>
                      <a:pt x="677" y="5520"/>
                    </a:lnTo>
                    <a:lnTo>
                      <a:pt x="1604" y="5571"/>
                    </a:lnTo>
                    <a:lnTo>
                      <a:pt x="1780" y="1235"/>
                    </a:lnTo>
                    <a:cubicBezTo>
                      <a:pt x="2081" y="1210"/>
                      <a:pt x="2507" y="1109"/>
                      <a:pt x="2607" y="784"/>
                    </a:cubicBezTo>
                    <a:cubicBezTo>
                      <a:pt x="2732" y="232"/>
                      <a:pt x="2030" y="57"/>
                      <a:pt x="1629" y="32"/>
                    </a:cubicBezTo>
                    <a:cubicBezTo>
                      <a:pt x="1484" y="12"/>
                      <a:pt x="1327" y="0"/>
                      <a:pt x="1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911688" y="2122375"/>
                <a:ext cx="802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5017" extrusionOk="0">
                    <a:moveTo>
                      <a:pt x="1345" y="1"/>
                    </a:moveTo>
                    <a:cubicBezTo>
                      <a:pt x="1315" y="1"/>
                      <a:pt x="1284" y="2"/>
                      <a:pt x="1253" y="4"/>
                    </a:cubicBezTo>
                    <a:lnTo>
                      <a:pt x="1128" y="4"/>
                    </a:lnTo>
                    <a:cubicBezTo>
                      <a:pt x="1028" y="29"/>
                      <a:pt x="952" y="54"/>
                      <a:pt x="877" y="104"/>
                    </a:cubicBezTo>
                    <a:cubicBezTo>
                      <a:pt x="777" y="230"/>
                      <a:pt x="777" y="355"/>
                      <a:pt x="852" y="480"/>
                    </a:cubicBezTo>
                    <a:cubicBezTo>
                      <a:pt x="927" y="681"/>
                      <a:pt x="1103" y="856"/>
                      <a:pt x="1328" y="982"/>
                    </a:cubicBezTo>
                    <a:lnTo>
                      <a:pt x="0" y="4716"/>
                    </a:lnTo>
                    <a:lnTo>
                      <a:pt x="802" y="5017"/>
                    </a:lnTo>
                    <a:lnTo>
                      <a:pt x="2105" y="1333"/>
                    </a:lnTo>
                    <a:cubicBezTo>
                      <a:pt x="2214" y="1352"/>
                      <a:pt x="2337" y="1372"/>
                      <a:pt x="2458" y="1372"/>
                    </a:cubicBezTo>
                    <a:cubicBezTo>
                      <a:pt x="2645" y="1372"/>
                      <a:pt x="2826" y="1325"/>
                      <a:pt x="2932" y="1157"/>
                    </a:cubicBezTo>
                    <a:cubicBezTo>
                      <a:pt x="3208" y="706"/>
                      <a:pt x="2632" y="380"/>
                      <a:pt x="2281" y="230"/>
                    </a:cubicBezTo>
                    <a:cubicBezTo>
                      <a:pt x="2006" y="115"/>
                      <a:pt x="1669" y="1"/>
                      <a:pt x="1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1044513" y="2267750"/>
                <a:ext cx="1573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3739" extrusionOk="0">
                    <a:moveTo>
                      <a:pt x="5019" y="1"/>
                    </a:moveTo>
                    <a:cubicBezTo>
                      <a:pt x="4866" y="1"/>
                      <a:pt x="4756" y="117"/>
                      <a:pt x="4687" y="254"/>
                    </a:cubicBezTo>
                    <a:cubicBezTo>
                      <a:pt x="4562" y="505"/>
                      <a:pt x="4537" y="806"/>
                      <a:pt x="4587" y="1107"/>
                    </a:cubicBezTo>
                    <a:lnTo>
                      <a:pt x="0" y="2761"/>
                    </a:lnTo>
                    <a:lnTo>
                      <a:pt x="376" y="3738"/>
                    </a:lnTo>
                    <a:lnTo>
                      <a:pt x="4863" y="2109"/>
                    </a:lnTo>
                    <a:cubicBezTo>
                      <a:pt x="5004" y="2392"/>
                      <a:pt x="5257" y="2765"/>
                      <a:pt x="5622" y="2765"/>
                    </a:cubicBezTo>
                    <a:cubicBezTo>
                      <a:pt x="5644" y="2765"/>
                      <a:pt x="5667" y="2764"/>
                      <a:pt x="5690" y="2761"/>
                    </a:cubicBezTo>
                    <a:cubicBezTo>
                      <a:pt x="6291" y="2660"/>
                      <a:pt x="6191" y="1858"/>
                      <a:pt x="6041" y="1432"/>
                    </a:cubicBezTo>
                    <a:cubicBezTo>
                      <a:pt x="5915" y="1031"/>
                      <a:pt x="5740" y="580"/>
                      <a:pt x="5464" y="254"/>
                    </a:cubicBezTo>
                    <a:cubicBezTo>
                      <a:pt x="5414" y="229"/>
                      <a:pt x="5389" y="179"/>
                      <a:pt x="5339" y="154"/>
                    </a:cubicBezTo>
                    <a:cubicBezTo>
                      <a:pt x="5264" y="79"/>
                      <a:pt x="5163" y="29"/>
                      <a:pt x="5063" y="4"/>
                    </a:cubicBezTo>
                    <a:cubicBezTo>
                      <a:pt x="5048" y="2"/>
                      <a:pt x="5033" y="1"/>
                      <a:pt x="50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989363" y="2208700"/>
                <a:ext cx="121600" cy="10177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071" extrusionOk="0">
                    <a:moveTo>
                      <a:pt x="3324" y="0"/>
                    </a:moveTo>
                    <a:cubicBezTo>
                      <a:pt x="3301" y="0"/>
                      <a:pt x="3279" y="3"/>
                      <a:pt x="3259" y="10"/>
                    </a:cubicBezTo>
                    <a:cubicBezTo>
                      <a:pt x="3109" y="35"/>
                      <a:pt x="3033" y="160"/>
                      <a:pt x="3033" y="286"/>
                    </a:cubicBezTo>
                    <a:cubicBezTo>
                      <a:pt x="2983" y="511"/>
                      <a:pt x="3033" y="762"/>
                      <a:pt x="3134" y="987"/>
                    </a:cubicBezTo>
                    <a:lnTo>
                      <a:pt x="1" y="3393"/>
                    </a:lnTo>
                    <a:lnTo>
                      <a:pt x="502" y="4070"/>
                    </a:lnTo>
                    <a:lnTo>
                      <a:pt x="3610" y="1689"/>
                    </a:lnTo>
                    <a:cubicBezTo>
                      <a:pt x="3768" y="1847"/>
                      <a:pt x="3988" y="2036"/>
                      <a:pt x="4221" y="2036"/>
                    </a:cubicBezTo>
                    <a:cubicBezTo>
                      <a:pt x="4284" y="2036"/>
                      <a:pt x="4348" y="2022"/>
                      <a:pt x="4412" y="1990"/>
                    </a:cubicBezTo>
                    <a:cubicBezTo>
                      <a:pt x="4863" y="1789"/>
                      <a:pt x="4562" y="1163"/>
                      <a:pt x="4362" y="887"/>
                    </a:cubicBezTo>
                    <a:cubicBezTo>
                      <a:pt x="4161" y="586"/>
                      <a:pt x="3936" y="286"/>
                      <a:pt x="3610" y="110"/>
                    </a:cubicBezTo>
                    <a:cubicBezTo>
                      <a:pt x="3585" y="85"/>
                      <a:pt x="3560" y="60"/>
                      <a:pt x="3510" y="60"/>
                    </a:cubicBezTo>
                    <a:cubicBezTo>
                      <a:pt x="3455" y="23"/>
                      <a:pt x="3386" y="0"/>
                      <a:pt x="3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964938" y="2123100"/>
                <a:ext cx="122200" cy="1460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5840" extrusionOk="0">
                    <a:moveTo>
                      <a:pt x="2607" y="0"/>
                    </a:moveTo>
                    <a:cubicBezTo>
                      <a:pt x="2507" y="0"/>
                      <a:pt x="2381" y="0"/>
                      <a:pt x="2281" y="50"/>
                    </a:cubicBezTo>
                    <a:cubicBezTo>
                      <a:pt x="2131" y="151"/>
                      <a:pt x="2106" y="326"/>
                      <a:pt x="2156" y="476"/>
                    </a:cubicBezTo>
                    <a:cubicBezTo>
                      <a:pt x="2206" y="752"/>
                      <a:pt x="2381" y="1003"/>
                      <a:pt x="2582" y="1203"/>
                    </a:cubicBezTo>
                    <a:lnTo>
                      <a:pt x="0" y="5289"/>
                    </a:lnTo>
                    <a:lnTo>
                      <a:pt x="878" y="5840"/>
                    </a:lnTo>
                    <a:lnTo>
                      <a:pt x="3409" y="1830"/>
                    </a:lnTo>
                    <a:cubicBezTo>
                      <a:pt x="3588" y="1919"/>
                      <a:pt x="3828" y="2009"/>
                      <a:pt x="4047" y="2009"/>
                    </a:cubicBezTo>
                    <a:cubicBezTo>
                      <a:pt x="4196" y="2009"/>
                      <a:pt x="4335" y="1967"/>
                      <a:pt x="4437" y="1855"/>
                    </a:cubicBezTo>
                    <a:cubicBezTo>
                      <a:pt x="4888" y="1404"/>
                      <a:pt x="4286" y="827"/>
                      <a:pt x="3935" y="577"/>
                    </a:cubicBezTo>
                    <a:cubicBezTo>
                      <a:pt x="3584" y="351"/>
                      <a:pt x="3183" y="101"/>
                      <a:pt x="2757" y="25"/>
                    </a:cubicBezTo>
                    <a:cubicBezTo>
                      <a:pt x="2707" y="0"/>
                      <a:pt x="2657" y="0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1055163" y="2389100"/>
                <a:ext cx="141625" cy="65325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2613" extrusionOk="0">
                    <a:moveTo>
                      <a:pt x="5146" y="1"/>
                    </a:moveTo>
                    <a:cubicBezTo>
                      <a:pt x="5055" y="1"/>
                      <a:pt x="4971" y="45"/>
                      <a:pt x="4888" y="112"/>
                    </a:cubicBezTo>
                    <a:cubicBezTo>
                      <a:pt x="4712" y="288"/>
                      <a:pt x="4587" y="538"/>
                      <a:pt x="4487" y="789"/>
                    </a:cubicBezTo>
                    <a:lnTo>
                      <a:pt x="26" y="613"/>
                    </a:lnTo>
                    <a:lnTo>
                      <a:pt x="0" y="1591"/>
                    </a:lnTo>
                    <a:lnTo>
                      <a:pt x="4386" y="1766"/>
                    </a:lnTo>
                    <a:cubicBezTo>
                      <a:pt x="4412" y="2067"/>
                      <a:pt x="4512" y="2518"/>
                      <a:pt x="4863" y="2593"/>
                    </a:cubicBezTo>
                    <a:cubicBezTo>
                      <a:pt x="4912" y="2607"/>
                      <a:pt x="4958" y="2613"/>
                      <a:pt x="5001" y="2613"/>
                    </a:cubicBezTo>
                    <a:cubicBezTo>
                      <a:pt x="5444" y="2613"/>
                      <a:pt x="5594" y="1956"/>
                      <a:pt x="5640" y="1591"/>
                    </a:cubicBezTo>
                    <a:cubicBezTo>
                      <a:pt x="5665" y="1215"/>
                      <a:pt x="5665" y="764"/>
                      <a:pt x="5539" y="388"/>
                    </a:cubicBezTo>
                    <a:cubicBezTo>
                      <a:pt x="5514" y="338"/>
                      <a:pt x="5514" y="288"/>
                      <a:pt x="5489" y="263"/>
                    </a:cubicBezTo>
                    <a:cubicBezTo>
                      <a:pt x="5439" y="162"/>
                      <a:pt x="5389" y="87"/>
                      <a:pt x="5289" y="37"/>
                    </a:cubicBezTo>
                    <a:cubicBezTo>
                      <a:pt x="5239" y="12"/>
                      <a:pt x="5191" y="1"/>
                      <a:pt x="5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1033863" y="2465200"/>
                <a:ext cx="125325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3006" extrusionOk="0">
                    <a:moveTo>
                      <a:pt x="276" y="1"/>
                    </a:moveTo>
                    <a:lnTo>
                      <a:pt x="0" y="803"/>
                    </a:lnTo>
                    <a:lnTo>
                      <a:pt x="3685" y="2106"/>
                    </a:lnTo>
                    <a:cubicBezTo>
                      <a:pt x="3609" y="2382"/>
                      <a:pt x="3584" y="2783"/>
                      <a:pt x="3860" y="2933"/>
                    </a:cubicBezTo>
                    <a:cubicBezTo>
                      <a:pt x="3938" y="2983"/>
                      <a:pt x="4013" y="3005"/>
                      <a:pt x="4085" y="3005"/>
                    </a:cubicBezTo>
                    <a:cubicBezTo>
                      <a:pt x="4407" y="3005"/>
                      <a:pt x="4660" y="2568"/>
                      <a:pt x="4762" y="2281"/>
                    </a:cubicBezTo>
                    <a:cubicBezTo>
                      <a:pt x="4888" y="1981"/>
                      <a:pt x="5013" y="1605"/>
                      <a:pt x="5013" y="1254"/>
                    </a:cubicBezTo>
                    <a:cubicBezTo>
                      <a:pt x="5013" y="1204"/>
                      <a:pt x="5013" y="1153"/>
                      <a:pt x="4988" y="1128"/>
                    </a:cubicBezTo>
                    <a:cubicBezTo>
                      <a:pt x="4988" y="1028"/>
                      <a:pt x="4938" y="953"/>
                      <a:pt x="4888" y="878"/>
                    </a:cubicBezTo>
                    <a:cubicBezTo>
                      <a:pt x="4834" y="824"/>
                      <a:pt x="4773" y="799"/>
                      <a:pt x="4709" y="799"/>
                    </a:cubicBezTo>
                    <a:cubicBezTo>
                      <a:pt x="4653" y="799"/>
                      <a:pt x="4595" y="818"/>
                      <a:pt x="4537" y="853"/>
                    </a:cubicBezTo>
                    <a:cubicBezTo>
                      <a:pt x="4311" y="953"/>
                      <a:pt x="4161" y="1103"/>
                      <a:pt x="4010" y="1329"/>
                    </a:cubicBezTo>
                    <a:lnTo>
                      <a:pt x="2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934863" y="2579875"/>
                <a:ext cx="94000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143" extrusionOk="0">
                    <a:moveTo>
                      <a:pt x="978" y="0"/>
                    </a:moveTo>
                    <a:lnTo>
                      <a:pt x="0" y="351"/>
                    </a:lnTo>
                    <a:lnTo>
                      <a:pt x="1629" y="4862"/>
                    </a:lnTo>
                    <a:cubicBezTo>
                      <a:pt x="1329" y="5013"/>
                      <a:pt x="928" y="5288"/>
                      <a:pt x="978" y="5664"/>
                    </a:cubicBezTo>
                    <a:cubicBezTo>
                      <a:pt x="1037" y="6035"/>
                      <a:pt x="1342" y="6142"/>
                      <a:pt x="1670" y="6142"/>
                    </a:cubicBezTo>
                    <a:cubicBezTo>
                      <a:pt x="1896" y="6142"/>
                      <a:pt x="2132" y="6091"/>
                      <a:pt x="2306" y="6040"/>
                    </a:cubicBezTo>
                    <a:cubicBezTo>
                      <a:pt x="2707" y="5915"/>
                      <a:pt x="3158" y="5739"/>
                      <a:pt x="3484" y="5439"/>
                    </a:cubicBezTo>
                    <a:cubicBezTo>
                      <a:pt x="3509" y="5414"/>
                      <a:pt x="3559" y="5363"/>
                      <a:pt x="3584" y="5338"/>
                    </a:cubicBezTo>
                    <a:cubicBezTo>
                      <a:pt x="3660" y="5263"/>
                      <a:pt x="3735" y="5163"/>
                      <a:pt x="3735" y="5038"/>
                    </a:cubicBezTo>
                    <a:cubicBezTo>
                      <a:pt x="3760" y="4862"/>
                      <a:pt x="3635" y="4737"/>
                      <a:pt x="3484" y="4687"/>
                    </a:cubicBezTo>
                    <a:cubicBezTo>
                      <a:pt x="3290" y="4590"/>
                      <a:pt x="3065" y="4553"/>
                      <a:pt x="2834" y="4553"/>
                    </a:cubicBezTo>
                    <a:cubicBezTo>
                      <a:pt x="2767" y="4553"/>
                      <a:pt x="2700" y="4556"/>
                      <a:pt x="2632" y="4561"/>
                    </a:cubicBezTo>
                    <a:lnTo>
                      <a:pt x="9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971213" y="2542900"/>
                <a:ext cx="10152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4654" extrusionOk="0">
                    <a:moveTo>
                      <a:pt x="677" y="0"/>
                    </a:moveTo>
                    <a:lnTo>
                      <a:pt x="0" y="502"/>
                    </a:lnTo>
                    <a:lnTo>
                      <a:pt x="2356" y="3609"/>
                    </a:lnTo>
                    <a:cubicBezTo>
                      <a:pt x="2155" y="3810"/>
                      <a:pt x="1930" y="4111"/>
                      <a:pt x="2055" y="4411"/>
                    </a:cubicBezTo>
                    <a:cubicBezTo>
                      <a:pt x="2144" y="4589"/>
                      <a:pt x="2290" y="4654"/>
                      <a:pt x="2454" y="4654"/>
                    </a:cubicBezTo>
                    <a:cubicBezTo>
                      <a:pt x="2707" y="4654"/>
                      <a:pt x="3000" y="4498"/>
                      <a:pt x="3183" y="4361"/>
                    </a:cubicBezTo>
                    <a:cubicBezTo>
                      <a:pt x="3459" y="4161"/>
                      <a:pt x="3759" y="3935"/>
                      <a:pt x="3960" y="3634"/>
                    </a:cubicBezTo>
                    <a:cubicBezTo>
                      <a:pt x="3960" y="3584"/>
                      <a:pt x="3985" y="3559"/>
                      <a:pt x="4010" y="3509"/>
                    </a:cubicBezTo>
                    <a:cubicBezTo>
                      <a:pt x="4035" y="3434"/>
                      <a:pt x="4060" y="3334"/>
                      <a:pt x="4060" y="3258"/>
                    </a:cubicBezTo>
                    <a:cubicBezTo>
                      <a:pt x="4010" y="3108"/>
                      <a:pt x="3910" y="3033"/>
                      <a:pt x="3759" y="3033"/>
                    </a:cubicBezTo>
                    <a:cubicBezTo>
                      <a:pt x="3699" y="3019"/>
                      <a:pt x="3639" y="3013"/>
                      <a:pt x="3578" y="3013"/>
                    </a:cubicBezTo>
                    <a:cubicBezTo>
                      <a:pt x="3413" y="3013"/>
                      <a:pt x="3248" y="3060"/>
                      <a:pt x="3083" y="3133"/>
                    </a:cubicBez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011938" y="2518450"/>
                <a:ext cx="14662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4609" extrusionOk="0">
                    <a:moveTo>
                      <a:pt x="552" y="1"/>
                    </a:moveTo>
                    <a:lnTo>
                      <a:pt x="0" y="878"/>
                    </a:lnTo>
                    <a:lnTo>
                      <a:pt x="4010" y="3409"/>
                    </a:lnTo>
                    <a:cubicBezTo>
                      <a:pt x="3860" y="3710"/>
                      <a:pt x="3734" y="4186"/>
                      <a:pt x="4010" y="4462"/>
                    </a:cubicBezTo>
                    <a:cubicBezTo>
                      <a:pt x="4114" y="4566"/>
                      <a:pt x="4228" y="4609"/>
                      <a:pt x="4343" y="4609"/>
                    </a:cubicBezTo>
                    <a:cubicBezTo>
                      <a:pt x="4699" y="4609"/>
                      <a:pt x="5074" y="4201"/>
                      <a:pt x="5263" y="3936"/>
                    </a:cubicBezTo>
                    <a:cubicBezTo>
                      <a:pt x="5514" y="3585"/>
                      <a:pt x="5740" y="3184"/>
                      <a:pt x="5840" y="2758"/>
                    </a:cubicBezTo>
                    <a:cubicBezTo>
                      <a:pt x="5840" y="2708"/>
                      <a:pt x="5840" y="2658"/>
                      <a:pt x="5840" y="2607"/>
                    </a:cubicBezTo>
                    <a:cubicBezTo>
                      <a:pt x="5865" y="2507"/>
                      <a:pt x="5840" y="2382"/>
                      <a:pt x="5790" y="2282"/>
                    </a:cubicBezTo>
                    <a:cubicBezTo>
                      <a:pt x="5720" y="2177"/>
                      <a:pt x="5625" y="2133"/>
                      <a:pt x="5515" y="2133"/>
                    </a:cubicBezTo>
                    <a:cubicBezTo>
                      <a:pt x="5468" y="2133"/>
                      <a:pt x="5417" y="2141"/>
                      <a:pt x="5364" y="2156"/>
                    </a:cubicBezTo>
                    <a:cubicBezTo>
                      <a:pt x="5113" y="2206"/>
                      <a:pt x="4862" y="2382"/>
                      <a:pt x="4637" y="2582"/>
                    </a:cubicBezTo>
                    <a:lnTo>
                      <a:pt x="5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823963" y="2608675"/>
                <a:ext cx="6957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5654" extrusionOk="0">
                    <a:moveTo>
                      <a:pt x="1153" y="1"/>
                    </a:moveTo>
                    <a:lnTo>
                      <a:pt x="978" y="4387"/>
                    </a:lnTo>
                    <a:cubicBezTo>
                      <a:pt x="652" y="4412"/>
                      <a:pt x="226" y="4512"/>
                      <a:pt x="126" y="4863"/>
                    </a:cubicBezTo>
                    <a:cubicBezTo>
                      <a:pt x="0" y="5414"/>
                      <a:pt x="727" y="5615"/>
                      <a:pt x="1128" y="5640"/>
                    </a:cubicBezTo>
                    <a:cubicBezTo>
                      <a:pt x="1252" y="5648"/>
                      <a:pt x="1378" y="5653"/>
                      <a:pt x="1505" y="5653"/>
                    </a:cubicBezTo>
                    <a:cubicBezTo>
                      <a:pt x="1788" y="5653"/>
                      <a:pt x="2071" y="5626"/>
                      <a:pt x="2331" y="5540"/>
                    </a:cubicBezTo>
                    <a:cubicBezTo>
                      <a:pt x="2381" y="5515"/>
                      <a:pt x="2431" y="5515"/>
                      <a:pt x="2482" y="5490"/>
                    </a:cubicBezTo>
                    <a:cubicBezTo>
                      <a:pt x="2557" y="5440"/>
                      <a:pt x="2657" y="5389"/>
                      <a:pt x="2707" y="5289"/>
                    </a:cubicBezTo>
                    <a:cubicBezTo>
                      <a:pt x="2782" y="5139"/>
                      <a:pt x="2732" y="5013"/>
                      <a:pt x="2607" y="4888"/>
                    </a:cubicBezTo>
                    <a:cubicBezTo>
                      <a:pt x="2431" y="4713"/>
                      <a:pt x="2206" y="4587"/>
                      <a:pt x="1930" y="4487"/>
                    </a:cubicBezTo>
                    <a:lnTo>
                      <a:pt x="2106" y="26"/>
                    </a:ln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736238" y="2587375"/>
                <a:ext cx="80225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5014" extrusionOk="0">
                    <a:moveTo>
                      <a:pt x="2407" y="1"/>
                    </a:moveTo>
                    <a:lnTo>
                      <a:pt x="1078" y="3685"/>
                    </a:lnTo>
                    <a:cubicBezTo>
                      <a:pt x="982" y="3656"/>
                      <a:pt x="864" y="3635"/>
                      <a:pt x="745" y="3635"/>
                    </a:cubicBezTo>
                    <a:cubicBezTo>
                      <a:pt x="553" y="3635"/>
                      <a:pt x="359" y="3690"/>
                      <a:pt x="251" y="3860"/>
                    </a:cubicBezTo>
                    <a:cubicBezTo>
                      <a:pt x="1" y="4287"/>
                      <a:pt x="577" y="4637"/>
                      <a:pt x="903" y="4763"/>
                    </a:cubicBezTo>
                    <a:cubicBezTo>
                      <a:pt x="1229" y="4888"/>
                      <a:pt x="1605" y="5013"/>
                      <a:pt x="1955" y="5013"/>
                    </a:cubicBezTo>
                    <a:cubicBezTo>
                      <a:pt x="1980" y="5013"/>
                      <a:pt x="2031" y="5013"/>
                      <a:pt x="2081" y="4988"/>
                    </a:cubicBezTo>
                    <a:cubicBezTo>
                      <a:pt x="2156" y="4988"/>
                      <a:pt x="2256" y="4963"/>
                      <a:pt x="2306" y="4888"/>
                    </a:cubicBezTo>
                    <a:cubicBezTo>
                      <a:pt x="2432" y="4788"/>
                      <a:pt x="2407" y="4662"/>
                      <a:pt x="2356" y="4537"/>
                    </a:cubicBezTo>
                    <a:cubicBezTo>
                      <a:pt x="2256" y="4337"/>
                      <a:pt x="2081" y="4161"/>
                      <a:pt x="1880" y="4011"/>
                    </a:cubicBezTo>
                    <a:lnTo>
                      <a:pt x="3209" y="276"/>
                    </a:lnTo>
                    <a:lnTo>
                      <a:pt x="24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532613" y="2481500"/>
                <a:ext cx="15665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3738" extrusionOk="0">
                    <a:moveTo>
                      <a:pt x="5915" y="0"/>
                    </a:moveTo>
                    <a:lnTo>
                      <a:pt x="1429" y="1629"/>
                    </a:lnTo>
                    <a:cubicBezTo>
                      <a:pt x="1287" y="1346"/>
                      <a:pt x="1012" y="973"/>
                      <a:pt x="666" y="973"/>
                    </a:cubicBezTo>
                    <a:cubicBezTo>
                      <a:pt x="645" y="973"/>
                      <a:pt x="623" y="975"/>
                      <a:pt x="602" y="978"/>
                    </a:cubicBezTo>
                    <a:cubicBezTo>
                      <a:pt x="0" y="1078"/>
                      <a:pt x="100" y="1880"/>
                      <a:pt x="251" y="2306"/>
                    </a:cubicBezTo>
                    <a:cubicBezTo>
                      <a:pt x="376" y="2707"/>
                      <a:pt x="551" y="3158"/>
                      <a:pt x="827" y="3484"/>
                    </a:cubicBezTo>
                    <a:cubicBezTo>
                      <a:pt x="877" y="3509"/>
                      <a:pt x="902" y="3559"/>
                      <a:pt x="952" y="3584"/>
                    </a:cubicBezTo>
                    <a:cubicBezTo>
                      <a:pt x="1028" y="3659"/>
                      <a:pt x="1128" y="3735"/>
                      <a:pt x="1228" y="3735"/>
                    </a:cubicBezTo>
                    <a:cubicBezTo>
                      <a:pt x="1243" y="3737"/>
                      <a:pt x="1258" y="3738"/>
                      <a:pt x="1273" y="3738"/>
                    </a:cubicBezTo>
                    <a:cubicBezTo>
                      <a:pt x="1425" y="3738"/>
                      <a:pt x="1535" y="3621"/>
                      <a:pt x="1604" y="3484"/>
                    </a:cubicBezTo>
                    <a:cubicBezTo>
                      <a:pt x="1729" y="3233"/>
                      <a:pt x="1755" y="2933"/>
                      <a:pt x="1704" y="2632"/>
                    </a:cubicBezTo>
                    <a:lnTo>
                      <a:pt x="6266" y="978"/>
                    </a:lnTo>
                    <a:lnTo>
                      <a:pt x="59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616563" y="2524725"/>
                <a:ext cx="12220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061" extrusionOk="0">
                    <a:moveTo>
                      <a:pt x="4361" y="1"/>
                    </a:moveTo>
                    <a:lnTo>
                      <a:pt x="1254" y="2356"/>
                    </a:lnTo>
                    <a:cubicBezTo>
                      <a:pt x="1113" y="2196"/>
                      <a:pt x="877" y="2020"/>
                      <a:pt x="647" y="2020"/>
                    </a:cubicBezTo>
                    <a:cubicBezTo>
                      <a:pt x="589" y="2020"/>
                      <a:pt x="532" y="2031"/>
                      <a:pt x="477" y="2056"/>
                    </a:cubicBezTo>
                    <a:cubicBezTo>
                      <a:pt x="1" y="2281"/>
                      <a:pt x="301" y="2883"/>
                      <a:pt x="502" y="3183"/>
                    </a:cubicBezTo>
                    <a:cubicBezTo>
                      <a:pt x="702" y="3459"/>
                      <a:pt x="953" y="3760"/>
                      <a:pt x="1254" y="3960"/>
                    </a:cubicBezTo>
                    <a:cubicBezTo>
                      <a:pt x="1279" y="3960"/>
                      <a:pt x="1329" y="3985"/>
                      <a:pt x="1354" y="4011"/>
                    </a:cubicBezTo>
                    <a:cubicBezTo>
                      <a:pt x="1454" y="4061"/>
                      <a:pt x="1529" y="4061"/>
                      <a:pt x="1630" y="4061"/>
                    </a:cubicBezTo>
                    <a:cubicBezTo>
                      <a:pt x="1780" y="4011"/>
                      <a:pt x="1830" y="3910"/>
                      <a:pt x="1855" y="3760"/>
                    </a:cubicBezTo>
                    <a:cubicBezTo>
                      <a:pt x="1880" y="3534"/>
                      <a:pt x="1830" y="3309"/>
                      <a:pt x="1730" y="3083"/>
                    </a:cubicBezTo>
                    <a:lnTo>
                      <a:pt x="4888" y="677"/>
                    </a:lnTo>
                    <a:lnTo>
                      <a:pt x="43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640988" y="2565450"/>
                <a:ext cx="122225" cy="146275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851" extrusionOk="0">
                    <a:moveTo>
                      <a:pt x="4011" y="1"/>
                    </a:moveTo>
                    <a:lnTo>
                      <a:pt x="1455" y="4011"/>
                    </a:lnTo>
                    <a:cubicBezTo>
                      <a:pt x="1283" y="3925"/>
                      <a:pt x="1063" y="3848"/>
                      <a:pt x="855" y="3848"/>
                    </a:cubicBezTo>
                    <a:cubicBezTo>
                      <a:pt x="697" y="3848"/>
                      <a:pt x="546" y="3892"/>
                      <a:pt x="427" y="4011"/>
                    </a:cubicBezTo>
                    <a:cubicBezTo>
                      <a:pt x="1" y="4437"/>
                      <a:pt x="577" y="5013"/>
                      <a:pt x="928" y="5264"/>
                    </a:cubicBezTo>
                    <a:cubicBezTo>
                      <a:pt x="1279" y="5514"/>
                      <a:pt x="1680" y="5740"/>
                      <a:pt x="2106" y="5840"/>
                    </a:cubicBezTo>
                    <a:lnTo>
                      <a:pt x="2257" y="5840"/>
                    </a:lnTo>
                    <a:cubicBezTo>
                      <a:pt x="2290" y="5847"/>
                      <a:pt x="2322" y="5850"/>
                      <a:pt x="2352" y="5850"/>
                    </a:cubicBezTo>
                    <a:cubicBezTo>
                      <a:pt x="2436" y="5850"/>
                      <a:pt x="2509" y="5827"/>
                      <a:pt x="2582" y="5790"/>
                    </a:cubicBezTo>
                    <a:cubicBezTo>
                      <a:pt x="2733" y="5690"/>
                      <a:pt x="2758" y="5539"/>
                      <a:pt x="2733" y="5364"/>
                    </a:cubicBezTo>
                    <a:cubicBezTo>
                      <a:pt x="2658" y="5113"/>
                      <a:pt x="2507" y="4863"/>
                      <a:pt x="2307" y="4637"/>
                    </a:cubicBezTo>
                    <a:lnTo>
                      <a:pt x="4888" y="577"/>
                    </a:lnTo>
                    <a:lnTo>
                      <a:pt x="40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530713" y="2380250"/>
                <a:ext cx="142275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2632" extrusionOk="0">
                    <a:moveTo>
                      <a:pt x="681" y="1"/>
                    </a:moveTo>
                    <a:cubicBezTo>
                      <a:pt x="225" y="1"/>
                      <a:pt x="74" y="648"/>
                      <a:pt x="51" y="1018"/>
                    </a:cubicBezTo>
                    <a:cubicBezTo>
                      <a:pt x="1" y="1419"/>
                      <a:pt x="1" y="1845"/>
                      <a:pt x="126" y="2221"/>
                    </a:cubicBezTo>
                    <a:cubicBezTo>
                      <a:pt x="151" y="2271"/>
                      <a:pt x="176" y="2321"/>
                      <a:pt x="201" y="2371"/>
                    </a:cubicBezTo>
                    <a:cubicBezTo>
                      <a:pt x="226" y="2446"/>
                      <a:pt x="302" y="2546"/>
                      <a:pt x="377" y="2597"/>
                    </a:cubicBezTo>
                    <a:cubicBezTo>
                      <a:pt x="425" y="2621"/>
                      <a:pt x="473" y="2632"/>
                      <a:pt x="520" y="2632"/>
                    </a:cubicBezTo>
                    <a:cubicBezTo>
                      <a:pt x="618" y="2632"/>
                      <a:pt x="710" y="2581"/>
                      <a:pt x="778" y="2496"/>
                    </a:cubicBezTo>
                    <a:cubicBezTo>
                      <a:pt x="978" y="2346"/>
                      <a:pt x="1104" y="2095"/>
                      <a:pt x="1179" y="1820"/>
                    </a:cubicBezTo>
                    <a:lnTo>
                      <a:pt x="5640" y="1995"/>
                    </a:lnTo>
                    <a:lnTo>
                      <a:pt x="5690" y="1043"/>
                    </a:lnTo>
                    <a:lnTo>
                      <a:pt x="1279" y="867"/>
                    </a:lnTo>
                    <a:cubicBezTo>
                      <a:pt x="1254" y="541"/>
                      <a:pt x="1154" y="115"/>
                      <a:pt x="803" y="15"/>
                    </a:cubicBezTo>
                    <a:cubicBezTo>
                      <a:pt x="760" y="5"/>
                      <a:pt x="720" y="1"/>
                      <a:pt x="6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568313" y="2294500"/>
                <a:ext cx="12597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3019" extrusionOk="0">
                    <a:moveTo>
                      <a:pt x="959" y="0"/>
                    </a:moveTo>
                    <a:cubicBezTo>
                      <a:pt x="622" y="0"/>
                      <a:pt x="376" y="443"/>
                      <a:pt x="251" y="713"/>
                    </a:cubicBezTo>
                    <a:cubicBezTo>
                      <a:pt x="126" y="1039"/>
                      <a:pt x="1" y="1415"/>
                      <a:pt x="26" y="1766"/>
                    </a:cubicBezTo>
                    <a:cubicBezTo>
                      <a:pt x="26" y="1791"/>
                      <a:pt x="26" y="1841"/>
                      <a:pt x="26" y="1891"/>
                    </a:cubicBezTo>
                    <a:cubicBezTo>
                      <a:pt x="51" y="1966"/>
                      <a:pt x="76" y="2067"/>
                      <a:pt x="126" y="2117"/>
                    </a:cubicBezTo>
                    <a:cubicBezTo>
                      <a:pt x="193" y="2184"/>
                      <a:pt x="261" y="2208"/>
                      <a:pt x="328" y="2208"/>
                    </a:cubicBezTo>
                    <a:cubicBezTo>
                      <a:pt x="386" y="2208"/>
                      <a:pt x="444" y="2190"/>
                      <a:pt x="502" y="2167"/>
                    </a:cubicBezTo>
                    <a:cubicBezTo>
                      <a:pt x="702" y="2067"/>
                      <a:pt x="878" y="1891"/>
                      <a:pt x="1003" y="1691"/>
                    </a:cubicBezTo>
                    <a:lnTo>
                      <a:pt x="4738" y="3019"/>
                    </a:lnTo>
                    <a:lnTo>
                      <a:pt x="5038" y="2217"/>
                    </a:lnTo>
                    <a:lnTo>
                      <a:pt x="1354" y="914"/>
                    </a:lnTo>
                    <a:cubicBezTo>
                      <a:pt x="1404" y="638"/>
                      <a:pt x="1454" y="237"/>
                      <a:pt x="1179" y="62"/>
                    </a:cubicBezTo>
                    <a:cubicBezTo>
                      <a:pt x="1102" y="19"/>
                      <a:pt x="1028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697388" y="2074375"/>
                <a:ext cx="10405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6787" extrusionOk="0">
                    <a:moveTo>
                      <a:pt x="2299" y="1"/>
                    </a:moveTo>
                    <a:cubicBezTo>
                      <a:pt x="2049" y="1"/>
                      <a:pt x="1789" y="58"/>
                      <a:pt x="1605" y="120"/>
                    </a:cubicBezTo>
                    <a:cubicBezTo>
                      <a:pt x="1154" y="270"/>
                      <a:pt x="652" y="445"/>
                      <a:pt x="301" y="771"/>
                    </a:cubicBezTo>
                    <a:cubicBezTo>
                      <a:pt x="251" y="796"/>
                      <a:pt x="226" y="846"/>
                      <a:pt x="176" y="897"/>
                    </a:cubicBezTo>
                    <a:cubicBezTo>
                      <a:pt x="101" y="972"/>
                      <a:pt x="26" y="1097"/>
                      <a:pt x="26" y="1222"/>
                    </a:cubicBezTo>
                    <a:cubicBezTo>
                      <a:pt x="1" y="1423"/>
                      <a:pt x="126" y="1548"/>
                      <a:pt x="301" y="1623"/>
                    </a:cubicBezTo>
                    <a:cubicBezTo>
                      <a:pt x="515" y="1721"/>
                      <a:pt x="759" y="1757"/>
                      <a:pt x="1010" y="1757"/>
                    </a:cubicBezTo>
                    <a:cubicBezTo>
                      <a:pt x="1082" y="1757"/>
                      <a:pt x="1155" y="1754"/>
                      <a:pt x="1229" y="1749"/>
                    </a:cubicBezTo>
                    <a:lnTo>
                      <a:pt x="3058" y="6786"/>
                    </a:lnTo>
                    <a:lnTo>
                      <a:pt x="4161" y="6385"/>
                    </a:lnTo>
                    <a:lnTo>
                      <a:pt x="2331" y="1423"/>
                    </a:lnTo>
                    <a:cubicBezTo>
                      <a:pt x="2682" y="1247"/>
                      <a:pt x="3108" y="947"/>
                      <a:pt x="3058" y="521"/>
                    </a:cubicBezTo>
                    <a:cubicBezTo>
                      <a:pt x="2999" y="121"/>
                      <a:pt x="2660" y="1"/>
                      <a:pt x="2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654788" y="2175625"/>
                <a:ext cx="10215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667" extrusionOk="0">
                    <a:moveTo>
                      <a:pt x="1606" y="0"/>
                    </a:moveTo>
                    <a:cubicBezTo>
                      <a:pt x="1356" y="0"/>
                      <a:pt x="1070" y="159"/>
                      <a:pt x="903" y="280"/>
                    </a:cubicBezTo>
                    <a:cubicBezTo>
                      <a:pt x="602" y="481"/>
                      <a:pt x="301" y="731"/>
                      <a:pt x="126" y="1032"/>
                    </a:cubicBezTo>
                    <a:cubicBezTo>
                      <a:pt x="101" y="1057"/>
                      <a:pt x="76" y="1107"/>
                      <a:pt x="50" y="1132"/>
                    </a:cubicBezTo>
                    <a:cubicBezTo>
                      <a:pt x="25" y="1233"/>
                      <a:pt x="0" y="1308"/>
                      <a:pt x="25" y="1408"/>
                    </a:cubicBezTo>
                    <a:cubicBezTo>
                      <a:pt x="50" y="1558"/>
                      <a:pt x="176" y="1609"/>
                      <a:pt x="301" y="1634"/>
                    </a:cubicBezTo>
                    <a:cubicBezTo>
                      <a:pt x="340" y="1638"/>
                      <a:pt x="379" y="1640"/>
                      <a:pt x="419" y="1640"/>
                    </a:cubicBezTo>
                    <a:cubicBezTo>
                      <a:pt x="612" y="1640"/>
                      <a:pt x="816" y="1591"/>
                      <a:pt x="1003" y="1508"/>
                    </a:cubicBezTo>
                    <a:lnTo>
                      <a:pt x="3409" y="4666"/>
                    </a:lnTo>
                    <a:lnTo>
                      <a:pt x="4086" y="4140"/>
                    </a:lnTo>
                    <a:lnTo>
                      <a:pt x="1705" y="1032"/>
                    </a:lnTo>
                    <a:cubicBezTo>
                      <a:pt x="1905" y="857"/>
                      <a:pt x="2156" y="531"/>
                      <a:pt x="2005" y="255"/>
                    </a:cubicBezTo>
                    <a:cubicBezTo>
                      <a:pt x="1916" y="67"/>
                      <a:pt x="1769" y="0"/>
                      <a:pt x="16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569563" y="2201425"/>
                <a:ext cx="14602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4612" extrusionOk="0">
                    <a:moveTo>
                      <a:pt x="1501" y="0"/>
                    </a:moveTo>
                    <a:cubicBezTo>
                      <a:pt x="1136" y="0"/>
                      <a:pt x="765" y="395"/>
                      <a:pt x="577" y="677"/>
                    </a:cubicBezTo>
                    <a:cubicBezTo>
                      <a:pt x="352" y="1003"/>
                      <a:pt x="101" y="1429"/>
                      <a:pt x="26" y="1830"/>
                    </a:cubicBezTo>
                    <a:cubicBezTo>
                      <a:pt x="1" y="1880"/>
                      <a:pt x="1" y="1930"/>
                      <a:pt x="1" y="2005"/>
                    </a:cubicBezTo>
                    <a:cubicBezTo>
                      <a:pt x="1" y="2105"/>
                      <a:pt x="1" y="2206"/>
                      <a:pt x="51" y="2306"/>
                    </a:cubicBezTo>
                    <a:cubicBezTo>
                      <a:pt x="130" y="2424"/>
                      <a:pt x="255" y="2465"/>
                      <a:pt x="377" y="2465"/>
                    </a:cubicBezTo>
                    <a:cubicBezTo>
                      <a:pt x="411" y="2465"/>
                      <a:pt x="445" y="2462"/>
                      <a:pt x="477" y="2456"/>
                    </a:cubicBezTo>
                    <a:cubicBezTo>
                      <a:pt x="753" y="2381"/>
                      <a:pt x="1003" y="2231"/>
                      <a:pt x="1204" y="2030"/>
                    </a:cubicBezTo>
                    <a:lnTo>
                      <a:pt x="5289" y="4612"/>
                    </a:lnTo>
                    <a:lnTo>
                      <a:pt x="5840" y="3734"/>
                    </a:lnTo>
                    <a:lnTo>
                      <a:pt x="1830" y="1178"/>
                    </a:lnTo>
                    <a:cubicBezTo>
                      <a:pt x="1981" y="877"/>
                      <a:pt x="2131" y="426"/>
                      <a:pt x="1855" y="150"/>
                    </a:cubicBezTo>
                    <a:cubicBezTo>
                      <a:pt x="1743" y="44"/>
                      <a:pt x="1622" y="0"/>
                      <a:pt x="15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684863" y="2403050"/>
                <a:ext cx="10402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5514" extrusionOk="0">
                    <a:moveTo>
                      <a:pt x="1018" y="1"/>
                    </a:moveTo>
                    <a:cubicBezTo>
                      <a:pt x="929" y="1"/>
                      <a:pt x="840" y="10"/>
                      <a:pt x="752" y="30"/>
                    </a:cubicBezTo>
                    <a:cubicBezTo>
                      <a:pt x="0" y="256"/>
                      <a:pt x="176" y="1233"/>
                      <a:pt x="251" y="1810"/>
                    </a:cubicBezTo>
                    <a:cubicBezTo>
                      <a:pt x="376" y="2537"/>
                      <a:pt x="627" y="3263"/>
                      <a:pt x="1003" y="3915"/>
                    </a:cubicBezTo>
                    <a:cubicBezTo>
                      <a:pt x="1203" y="4266"/>
                      <a:pt x="1454" y="4592"/>
                      <a:pt x="1755" y="4893"/>
                    </a:cubicBezTo>
                    <a:cubicBezTo>
                      <a:pt x="1930" y="5093"/>
                      <a:pt x="2131" y="5269"/>
                      <a:pt x="2381" y="5369"/>
                    </a:cubicBezTo>
                    <a:cubicBezTo>
                      <a:pt x="2549" y="5462"/>
                      <a:pt x="2743" y="5513"/>
                      <a:pt x="2935" y="5513"/>
                    </a:cubicBezTo>
                    <a:cubicBezTo>
                      <a:pt x="3002" y="5513"/>
                      <a:pt x="3068" y="5507"/>
                      <a:pt x="3133" y="5494"/>
                    </a:cubicBezTo>
                    <a:cubicBezTo>
                      <a:pt x="3409" y="5419"/>
                      <a:pt x="3634" y="5218"/>
                      <a:pt x="3785" y="4993"/>
                    </a:cubicBezTo>
                    <a:cubicBezTo>
                      <a:pt x="3935" y="4742"/>
                      <a:pt x="4010" y="4467"/>
                      <a:pt x="4061" y="4191"/>
                    </a:cubicBezTo>
                    <a:cubicBezTo>
                      <a:pt x="4161" y="3364"/>
                      <a:pt x="4010" y="2512"/>
                      <a:pt x="3584" y="1785"/>
                    </a:cubicBezTo>
                    <a:cubicBezTo>
                      <a:pt x="3158" y="1083"/>
                      <a:pt x="2507" y="507"/>
                      <a:pt x="1730" y="181"/>
                    </a:cubicBezTo>
                    <a:cubicBezTo>
                      <a:pt x="1510" y="71"/>
                      <a:pt x="1262" y="1"/>
                      <a:pt x="1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727463" y="2285475"/>
                <a:ext cx="71450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347" extrusionOk="0">
                    <a:moveTo>
                      <a:pt x="1205" y="0"/>
                    </a:moveTo>
                    <a:cubicBezTo>
                      <a:pt x="961" y="0"/>
                      <a:pt x="738" y="78"/>
                      <a:pt x="602" y="272"/>
                    </a:cubicBezTo>
                    <a:cubicBezTo>
                      <a:pt x="251" y="824"/>
                      <a:pt x="26" y="1450"/>
                      <a:pt x="26" y="2102"/>
                    </a:cubicBezTo>
                    <a:cubicBezTo>
                      <a:pt x="1" y="2503"/>
                      <a:pt x="76" y="2904"/>
                      <a:pt x="201" y="3280"/>
                    </a:cubicBezTo>
                    <a:cubicBezTo>
                      <a:pt x="301" y="3580"/>
                      <a:pt x="452" y="3856"/>
                      <a:pt x="702" y="4082"/>
                    </a:cubicBezTo>
                    <a:cubicBezTo>
                      <a:pt x="887" y="4248"/>
                      <a:pt x="1154" y="4346"/>
                      <a:pt x="1401" y="4346"/>
                    </a:cubicBezTo>
                    <a:cubicBezTo>
                      <a:pt x="1490" y="4346"/>
                      <a:pt x="1576" y="4334"/>
                      <a:pt x="1655" y="4307"/>
                    </a:cubicBezTo>
                    <a:cubicBezTo>
                      <a:pt x="1855" y="4232"/>
                      <a:pt x="2006" y="4107"/>
                      <a:pt x="2131" y="3956"/>
                    </a:cubicBezTo>
                    <a:cubicBezTo>
                      <a:pt x="2432" y="3555"/>
                      <a:pt x="2607" y="3079"/>
                      <a:pt x="2707" y="2603"/>
                    </a:cubicBezTo>
                    <a:cubicBezTo>
                      <a:pt x="2808" y="2227"/>
                      <a:pt x="2858" y="1851"/>
                      <a:pt x="2808" y="1475"/>
                    </a:cubicBezTo>
                    <a:cubicBezTo>
                      <a:pt x="2732" y="1074"/>
                      <a:pt x="2582" y="698"/>
                      <a:pt x="2256" y="423"/>
                    </a:cubicBezTo>
                    <a:cubicBezTo>
                      <a:pt x="2026" y="193"/>
                      <a:pt x="1590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836488" y="2436125"/>
                <a:ext cx="114700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553" extrusionOk="0">
                    <a:moveTo>
                      <a:pt x="999" y="1"/>
                    </a:moveTo>
                    <a:cubicBezTo>
                      <a:pt x="543" y="1"/>
                      <a:pt x="134" y="140"/>
                      <a:pt x="51" y="637"/>
                    </a:cubicBezTo>
                    <a:cubicBezTo>
                      <a:pt x="1" y="888"/>
                      <a:pt x="51" y="1138"/>
                      <a:pt x="126" y="1364"/>
                    </a:cubicBezTo>
                    <a:cubicBezTo>
                      <a:pt x="377" y="2041"/>
                      <a:pt x="853" y="2617"/>
                      <a:pt x="1454" y="3018"/>
                    </a:cubicBezTo>
                    <a:cubicBezTo>
                      <a:pt x="1989" y="3375"/>
                      <a:pt x="2623" y="3553"/>
                      <a:pt x="3267" y="3553"/>
                    </a:cubicBezTo>
                    <a:cubicBezTo>
                      <a:pt x="3348" y="3553"/>
                      <a:pt x="3429" y="3550"/>
                      <a:pt x="3509" y="3545"/>
                    </a:cubicBezTo>
                    <a:cubicBezTo>
                      <a:pt x="3835" y="3519"/>
                      <a:pt x="4186" y="3444"/>
                      <a:pt x="4387" y="3169"/>
                    </a:cubicBezTo>
                    <a:cubicBezTo>
                      <a:pt x="4512" y="3018"/>
                      <a:pt x="4587" y="2793"/>
                      <a:pt x="4562" y="2592"/>
                    </a:cubicBezTo>
                    <a:cubicBezTo>
                      <a:pt x="4562" y="2392"/>
                      <a:pt x="4512" y="2166"/>
                      <a:pt x="4412" y="1991"/>
                    </a:cubicBezTo>
                    <a:cubicBezTo>
                      <a:pt x="4111" y="1289"/>
                      <a:pt x="3484" y="737"/>
                      <a:pt x="2783" y="412"/>
                    </a:cubicBezTo>
                    <a:cubicBezTo>
                      <a:pt x="2557" y="286"/>
                      <a:pt x="2306" y="211"/>
                      <a:pt x="2056" y="161"/>
                    </a:cubicBezTo>
                    <a:cubicBezTo>
                      <a:pt x="1774" y="93"/>
                      <a:pt x="1371" y="1"/>
                      <a:pt x="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5"/>
              <p:cNvSpPr/>
              <p:nvPr/>
            </p:nvSpPr>
            <p:spPr>
              <a:xfrm>
                <a:off x="913563" y="2273600"/>
                <a:ext cx="1140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6278" extrusionOk="0">
                    <a:moveTo>
                      <a:pt x="1342" y="1"/>
                    </a:moveTo>
                    <a:cubicBezTo>
                      <a:pt x="1113" y="1"/>
                      <a:pt x="887" y="86"/>
                      <a:pt x="677" y="296"/>
                    </a:cubicBezTo>
                    <a:cubicBezTo>
                      <a:pt x="451" y="522"/>
                      <a:pt x="326" y="847"/>
                      <a:pt x="251" y="1148"/>
                    </a:cubicBezTo>
                    <a:cubicBezTo>
                      <a:pt x="0" y="2050"/>
                      <a:pt x="75" y="3053"/>
                      <a:pt x="451" y="3905"/>
                    </a:cubicBezTo>
                    <a:cubicBezTo>
                      <a:pt x="802" y="4757"/>
                      <a:pt x="1454" y="5509"/>
                      <a:pt x="2256" y="5960"/>
                    </a:cubicBezTo>
                    <a:cubicBezTo>
                      <a:pt x="2545" y="6134"/>
                      <a:pt x="2879" y="6278"/>
                      <a:pt x="3212" y="6278"/>
                    </a:cubicBezTo>
                    <a:cubicBezTo>
                      <a:pt x="3311" y="6278"/>
                      <a:pt x="3411" y="6265"/>
                      <a:pt x="3509" y="6236"/>
                    </a:cubicBezTo>
                    <a:cubicBezTo>
                      <a:pt x="3760" y="6136"/>
                      <a:pt x="3960" y="5960"/>
                      <a:pt x="4111" y="5735"/>
                    </a:cubicBezTo>
                    <a:cubicBezTo>
                      <a:pt x="4261" y="5509"/>
                      <a:pt x="4336" y="5233"/>
                      <a:pt x="4386" y="4958"/>
                    </a:cubicBezTo>
                    <a:cubicBezTo>
                      <a:pt x="4562" y="3980"/>
                      <a:pt x="4311" y="2928"/>
                      <a:pt x="3810" y="2076"/>
                    </a:cubicBezTo>
                    <a:cubicBezTo>
                      <a:pt x="3634" y="1775"/>
                      <a:pt x="3434" y="1499"/>
                      <a:pt x="3208" y="1248"/>
                    </a:cubicBezTo>
                    <a:cubicBezTo>
                      <a:pt x="2774" y="795"/>
                      <a:pt x="2041" y="1"/>
                      <a:pt x="1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5"/>
              <p:cNvSpPr/>
              <p:nvPr/>
            </p:nvSpPr>
            <p:spPr>
              <a:xfrm>
                <a:off x="818938" y="2334025"/>
                <a:ext cx="6582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1925" extrusionOk="0">
                    <a:moveTo>
                      <a:pt x="1663" y="1"/>
                    </a:moveTo>
                    <a:cubicBezTo>
                      <a:pt x="1459" y="1"/>
                      <a:pt x="1251" y="49"/>
                      <a:pt x="1079" y="135"/>
                    </a:cubicBezTo>
                    <a:cubicBezTo>
                      <a:pt x="828" y="260"/>
                      <a:pt x="627" y="435"/>
                      <a:pt x="427" y="611"/>
                    </a:cubicBezTo>
                    <a:cubicBezTo>
                      <a:pt x="302" y="736"/>
                      <a:pt x="176" y="836"/>
                      <a:pt x="101" y="987"/>
                    </a:cubicBezTo>
                    <a:cubicBezTo>
                      <a:pt x="26" y="1137"/>
                      <a:pt x="1" y="1313"/>
                      <a:pt x="51" y="1463"/>
                    </a:cubicBezTo>
                    <a:cubicBezTo>
                      <a:pt x="101" y="1588"/>
                      <a:pt x="201" y="1689"/>
                      <a:pt x="302" y="1739"/>
                    </a:cubicBezTo>
                    <a:cubicBezTo>
                      <a:pt x="427" y="1814"/>
                      <a:pt x="552" y="1839"/>
                      <a:pt x="703" y="1864"/>
                    </a:cubicBezTo>
                    <a:cubicBezTo>
                      <a:pt x="854" y="1905"/>
                      <a:pt x="1021" y="1924"/>
                      <a:pt x="1187" y="1924"/>
                    </a:cubicBezTo>
                    <a:cubicBezTo>
                      <a:pt x="1322" y="1924"/>
                      <a:pt x="1456" y="1912"/>
                      <a:pt x="1580" y="1889"/>
                    </a:cubicBezTo>
                    <a:cubicBezTo>
                      <a:pt x="1881" y="1814"/>
                      <a:pt x="2156" y="1664"/>
                      <a:pt x="2357" y="1438"/>
                    </a:cubicBezTo>
                    <a:cubicBezTo>
                      <a:pt x="2532" y="1212"/>
                      <a:pt x="2632" y="887"/>
                      <a:pt x="2532" y="586"/>
                    </a:cubicBezTo>
                    <a:cubicBezTo>
                      <a:pt x="2433" y="175"/>
                      <a:pt x="2054" y="1"/>
                      <a:pt x="1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800138" y="2539350"/>
                <a:ext cx="620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671" extrusionOk="0">
                    <a:moveTo>
                      <a:pt x="1062" y="1"/>
                    </a:moveTo>
                    <a:cubicBezTo>
                      <a:pt x="960" y="1"/>
                      <a:pt x="857" y="7"/>
                      <a:pt x="753" y="17"/>
                    </a:cubicBezTo>
                    <a:cubicBezTo>
                      <a:pt x="602" y="42"/>
                      <a:pt x="477" y="67"/>
                      <a:pt x="327" y="117"/>
                    </a:cubicBezTo>
                    <a:cubicBezTo>
                      <a:pt x="201" y="167"/>
                      <a:pt x="76" y="268"/>
                      <a:pt x="51" y="418"/>
                    </a:cubicBezTo>
                    <a:cubicBezTo>
                      <a:pt x="1" y="518"/>
                      <a:pt x="26" y="644"/>
                      <a:pt x="76" y="769"/>
                    </a:cubicBezTo>
                    <a:cubicBezTo>
                      <a:pt x="126" y="869"/>
                      <a:pt x="201" y="969"/>
                      <a:pt x="277" y="1045"/>
                    </a:cubicBezTo>
                    <a:cubicBezTo>
                      <a:pt x="452" y="1245"/>
                      <a:pt x="653" y="1421"/>
                      <a:pt x="903" y="1546"/>
                    </a:cubicBezTo>
                    <a:cubicBezTo>
                      <a:pt x="1057" y="1631"/>
                      <a:pt x="1235" y="1670"/>
                      <a:pt x="1420" y="1670"/>
                    </a:cubicBezTo>
                    <a:cubicBezTo>
                      <a:pt x="1506" y="1670"/>
                      <a:pt x="1593" y="1662"/>
                      <a:pt x="1680" y="1646"/>
                    </a:cubicBezTo>
                    <a:cubicBezTo>
                      <a:pt x="1931" y="1571"/>
                      <a:pt x="2156" y="1395"/>
                      <a:pt x="2257" y="1145"/>
                    </a:cubicBezTo>
                    <a:cubicBezTo>
                      <a:pt x="2482" y="619"/>
                      <a:pt x="1981" y="142"/>
                      <a:pt x="1480" y="42"/>
                    </a:cubicBezTo>
                    <a:cubicBezTo>
                      <a:pt x="1347" y="13"/>
                      <a:pt x="1207" y="1"/>
                      <a:pt x="10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690488" y="2235875"/>
                <a:ext cx="189675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7587" h="6166" extrusionOk="0">
                    <a:moveTo>
                      <a:pt x="6137" y="0"/>
                    </a:moveTo>
                    <a:cubicBezTo>
                      <a:pt x="3301" y="0"/>
                      <a:pt x="724" y="1948"/>
                      <a:pt x="126" y="4762"/>
                    </a:cubicBezTo>
                    <a:cubicBezTo>
                      <a:pt x="1" y="5314"/>
                      <a:pt x="226" y="5915"/>
                      <a:pt x="828" y="6116"/>
                    </a:cubicBezTo>
                    <a:cubicBezTo>
                      <a:pt x="924" y="6150"/>
                      <a:pt x="1029" y="6166"/>
                      <a:pt x="1136" y="6166"/>
                    </a:cubicBezTo>
                    <a:cubicBezTo>
                      <a:pt x="1586" y="6166"/>
                      <a:pt x="2080" y="5880"/>
                      <a:pt x="2181" y="5414"/>
                    </a:cubicBezTo>
                    <a:cubicBezTo>
                      <a:pt x="2579" y="3551"/>
                      <a:pt x="4109" y="2181"/>
                      <a:pt x="6039" y="2181"/>
                    </a:cubicBezTo>
                    <a:cubicBezTo>
                      <a:pt x="6056" y="2181"/>
                      <a:pt x="6074" y="2181"/>
                      <a:pt x="6091" y="2181"/>
                    </a:cubicBezTo>
                    <a:cubicBezTo>
                      <a:pt x="6099" y="2181"/>
                      <a:pt x="6107" y="2181"/>
                      <a:pt x="6115" y="2181"/>
                    </a:cubicBezTo>
                    <a:cubicBezTo>
                      <a:pt x="7496" y="2181"/>
                      <a:pt x="7587" y="25"/>
                      <a:pt x="6191" y="1"/>
                    </a:cubicBezTo>
                    <a:cubicBezTo>
                      <a:pt x="6173" y="0"/>
                      <a:pt x="6155" y="0"/>
                      <a:pt x="6137" y="0"/>
                    </a:cubicBezTo>
                    <a:close/>
                  </a:path>
                </a:pathLst>
              </a:custGeom>
              <a:solidFill>
                <a:srgbClr val="FFFFFF">
                  <a:alpha val="2705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704913" y="2245900"/>
                <a:ext cx="372825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14913" h="15321" extrusionOk="0">
                    <a:moveTo>
                      <a:pt x="11279" y="1"/>
                    </a:moveTo>
                    <a:lnTo>
                      <a:pt x="11279" y="1"/>
                    </a:lnTo>
                    <a:cubicBezTo>
                      <a:pt x="11529" y="452"/>
                      <a:pt x="11730" y="953"/>
                      <a:pt x="11855" y="1454"/>
                    </a:cubicBezTo>
                    <a:cubicBezTo>
                      <a:pt x="12106" y="2482"/>
                      <a:pt x="12005" y="3660"/>
                      <a:pt x="11354" y="4462"/>
                    </a:cubicBezTo>
                    <a:cubicBezTo>
                      <a:pt x="10953" y="4963"/>
                      <a:pt x="10326" y="5339"/>
                      <a:pt x="10226" y="5991"/>
                    </a:cubicBezTo>
                    <a:cubicBezTo>
                      <a:pt x="10151" y="6442"/>
                      <a:pt x="10401" y="6943"/>
                      <a:pt x="10251" y="7394"/>
                    </a:cubicBezTo>
                    <a:cubicBezTo>
                      <a:pt x="10062" y="7982"/>
                      <a:pt x="9399" y="8165"/>
                      <a:pt x="8761" y="8165"/>
                    </a:cubicBezTo>
                    <a:cubicBezTo>
                      <a:pt x="8638" y="8165"/>
                      <a:pt x="8515" y="8158"/>
                      <a:pt x="8396" y="8146"/>
                    </a:cubicBezTo>
                    <a:cubicBezTo>
                      <a:pt x="8170" y="8130"/>
                      <a:pt x="7931" y="8112"/>
                      <a:pt x="7696" y="8112"/>
                    </a:cubicBezTo>
                    <a:cubicBezTo>
                      <a:pt x="7177" y="8112"/>
                      <a:pt x="6677" y="8200"/>
                      <a:pt x="6366" y="8597"/>
                    </a:cubicBezTo>
                    <a:cubicBezTo>
                      <a:pt x="5840" y="9299"/>
                      <a:pt x="6316" y="10477"/>
                      <a:pt x="5640" y="11028"/>
                    </a:cubicBezTo>
                    <a:cubicBezTo>
                      <a:pt x="5163" y="11404"/>
                      <a:pt x="4462" y="11229"/>
                      <a:pt x="3935" y="11529"/>
                    </a:cubicBezTo>
                    <a:cubicBezTo>
                      <a:pt x="3559" y="11780"/>
                      <a:pt x="3384" y="12256"/>
                      <a:pt x="3058" y="12582"/>
                    </a:cubicBezTo>
                    <a:cubicBezTo>
                      <a:pt x="2715" y="12939"/>
                      <a:pt x="2226" y="13100"/>
                      <a:pt x="1722" y="13100"/>
                    </a:cubicBezTo>
                    <a:cubicBezTo>
                      <a:pt x="1270" y="13100"/>
                      <a:pt x="806" y="12970"/>
                      <a:pt x="426" y="12732"/>
                    </a:cubicBezTo>
                    <a:cubicBezTo>
                      <a:pt x="276" y="12632"/>
                      <a:pt x="126" y="12532"/>
                      <a:pt x="0" y="12432"/>
                    </a:cubicBezTo>
                    <a:lnTo>
                      <a:pt x="0" y="12432"/>
                    </a:lnTo>
                    <a:cubicBezTo>
                      <a:pt x="1479" y="14111"/>
                      <a:pt x="3609" y="15214"/>
                      <a:pt x="6015" y="15314"/>
                    </a:cubicBezTo>
                    <a:cubicBezTo>
                      <a:pt x="6124" y="15318"/>
                      <a:pt x="6232" y="15320"/>
                      <a:pt x="6339" y="15320"/>
                    </a:cubicBezTo>
                    <a:cubicBezTo>
                      <a:pt x="10858" y="15320"/>
                      <a:pt x="14617" y="11747"/>
                      <a:pt x="14812" y="7194"/>
                    </a:cubicBezTo>
                    <a:cubicBezTo>
                      <a:pt x="14913" y="4236"/>
                      <a:pt x="13509" y="1580"/>
                      <a:pt x="11279" y="1"/>
                    </a:cubicBezTo>
                    <a:close/>
                  </a:path>
                </a:pathLst>
              </a:custGeom>
              <a:solidFill>
                <a:srgbClr val="621156">
                  <a:alpha val="5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2846544" y="1074509"/>
            <a:ext cx="6498911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Könyvtárunk az Országos Egészségtudományi Szakkönyvtár. Országos, tehát bárki számára örömmel segítünk. Jelenleg csak online formában, de reméljük, hamarosan ismét személyesen is nyitva tudunk tartani.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Könyvtárunk fenntartója: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Országos Kórházi Főigazgatóság (OKFŐ)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Könyvtárunk hivatalos weboldala: </a:t>
            </a:r>
            <a:r>
              <a:rPr lang="hu-HU" sz="2000" b="1" u="sng">
                <a:solidFill>
                  <a:srgbClr val="002060"/>
                </a:solidFill>
                <a:latin typeface="Alegreya Sans Light"/>
                <a:ea typeface="Alegreya Sans Light"/>
                <a:cs typeface="Alegreya Sans Light"/>
                <a:sym typeface="Alegreya Sans Ligh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https://medinfo.aeek.hu</a:t>
            </a:r>
            <a:endParaRPr sz="2000" b="1">
              <a:solidFill>
                <a:srgbClr val="002060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Ezt a blogot azért hoztuk létre, hogy naprakészen gyűjtsük a járvány kapcsán megjelenő adatforrásokat, tudományos és hivatalos közleményeket, szakcikkeket.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20995" y="187389"/>
            <a:ext cx="18606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Rólunk</a:t>
            </a:r>
            <a:endParaRPr/>
          </a:p>
        </p:txBody>
      </p:sp>
      <p:pic>
        <p:nvPicPr>
          <p:cNvPr id="99" name="Google Shape;99;p2" descr="A képen szöveg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20" y="1074512"/>
            <a:ext cx="1139641" cy="85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A képen szöveg látható&#10;&#10;Automatikusan generált leírá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720" y="3078478"/>
            <a:ext cx="1524003" cy="70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9618880" y="5153081"/>
            <a:ext cx="2181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Alegreya Sans ExtraBold"/>
                <a:ea typeface="Alegreya Sans ExtraBold"/>
                <a:cs typeface="Alegreya Sans ExtraBold"/>
                <a:sym typeface="Alegreya Sans ExtraBold"/>
              </a:rPr>
              <a:t>Indulás időpontja: 2020. március 23.</a:t>
            </a:r>
            <a:endParaRPr sz="1600">
              <a:latin typeface="Alegreya Sans ExtraBold"/>
              <a:ea typeface="Alegreya Sans ExtraBold"/>
              <a:cs typeface="Alegreya Sans ExtraBold"/>
              <a:sym typeface="Alegreya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Napi rutin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Problémák | Eredmények 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540000" y="1723900"/>
            <a:ext cx="8454600" cy="4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WORDPRESS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A blog ötlete és indulása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Blog formát választottunk. Okai: gyorsan, önállóan létre lehetett hozni, együtt tudtunk működni egymás akadályozása nélkül, a blog forma képes kategóriák és címkék (tárgyszavak) kezelésére is.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2020. MÁRCIUS 23.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POSZTOK FORMÁTUMA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Figyelemfelhívás, eredeti tartalom rövid bemutatása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Rövid kiemelést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absztraktot közlünk, felvesszük az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eredeti online megjelenés dátumát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 szerzőt (ha nevesítve volt az oldalon), és az odavezető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linket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is. Az eredeti szövegből kiemeljük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hivatkozott források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at is.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9312812" y="2068963"/>
            <a:ext cx="2541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#blog</a:t>
            </a:r>
            <a:endParaRPr sz="1800"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#wordpress </a:t>
            </a:r>
            <a:endParaRPr sz="1800"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#absztrakt</a:t>
            </a:r>
            <a:endParaRPr sz="1800"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#linkek</a:t>
            </a:r>
            <a:endParaRPr sz="1800"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#hivatkozott források</a:t>
            </a:r>
            <a:endParaRPr sz="1800"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Napi rutin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Problémák | Eredmények 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9312812" y="1768438"/>
            <a:ext cx="2541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#kategóriák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#adatforrások 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#adatbázisok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#webes posztok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#szakcikkek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501" y="1844655"/>
            <a:ext cx="2569140" cy="170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2720" y="1844655"/>
            <a:ext cx="2554439" cy="170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363" y="1844655"/>
            <a:ext cx="2554439" cy="1701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478501" y="3743280"/>
            <a:ext cx="183252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Adatok és források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478501" y="4697387"/>
            <a:ext cx="256914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>
                <a:solidFill>
                  <a:srgbClr val="222222"/>
                </a:solidFill>
                <a:latin typeface="Alegreya Sans"/>
                <a:ea typeface="Alegreya Sans"/>
                <a:cs typeface="Alegreya Sans"/>
                <a:sym typeface="Alegreya Sans"/>
              </a:rPr>
              <a:t>Adatszolgáltatók</a:t>
            </a:r>
            <a:r>
              <a:rPr lang="hu-HU" sz="1800" b="0" i="0">
                <a:solidFill>
                  <a:srgbClr val="222222"/>
                </a:solidFill>
                <a:latin typeface="Alegreya Sans"/>
                <a:ea typeface="Alegreya Sans"/>
                <a:cs typeface="Alegreya Sans"/>
                <a:sym typeface="Alegreya Sans"/>
              </a:rPr>
              <a:t> linkjei, amely oldalakon naprakész információ kapható a járvánnyal kapcsolatban.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3202720" y="3761001"/>
            <a:ext cx="255443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Magyar nyelvű szakcikkek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202720" y="4715108"/>
            <a:ext cx="2554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222222"/>
                </a:solidFill>
                <a:latin typeface="Alegreya Sans"/>
                <a:ea typeface="Alegreya Sans"/>
                <a:cs typeface="Alegreya Sans"/>
                <a:sym typeface="Alegreya Sans"/>
              </a:rPr>
              <a:t> A magyar nyelvű  folyóiratokban megjelenő írások. Mindezekről csak hírt szerettünk volna adni.</a:t>
            </a:r>
            <a:endParaRPr sz="1800" b="1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947362" y="3761001"/>
            <a:ext cx="276711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Weben megjelenő posztok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5929136" y="4697387"/>
            <a:ext cx="2554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rgbClr val="222222"/>
                </a:solidFill>
                <a:latin typeface="Alegreya Sans"/>
                <a:ea typeface="Alegreya Sans"/>
                <a:cs typeface="Alegreya Sans"/>
                <a:sym typeface="Alegreya Sans"/>
              </a:rPr>
              <a:t>Az elsődleges célunk az volt, hogy a tudományos információkat gyűjtsük össze. Ez a  leginkább gyarapodó és erős szűrést igénylő kategória.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Napi rutin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Problémák | Eredmények 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462275" y="1892350"/>
            <a:ext cx="4939200" cy="477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TÁRGYSZAVAZÁS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Formai címkék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kategóriák mellett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címkézés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ad lehetőséget arra, hogy tárgyszavazzuk a posztjainkat. Formai címkék, felhívják a figyelmet, hogy egy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összefoglaló közleményről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van szó, vagy esetleg irányelvről,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fordításról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netalán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szakcikkről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 (etc.) </a:t>
            </a:r>
            <a:r>
              <a:rPr lang="hu-HU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Jelenleg </a:t>
            </a:r>
            <a:b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kb.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100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tárgyszóval dolgozunk.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F7F7F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TÁRGYSZAVAZÁS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Tématérkép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Ugyan orvostudományi szakterületen jártasabbak vagyunk, de a koronavírussal kapcsolatban nekünk is ki kellett alakítanunk egy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tématérképet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9438000" y="2062163"/>
            <a:ext cx="254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#formai címkék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#tartalmi címkék 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#tárgyszavazás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#tématérkép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5847888" y="2234800"/>
            <a:ext cx="3143713" cy="4089300"/>
            <a:chOff x="5847888" y="2234800"/>
            <a:chExt cx="3143713" cy="4089300"/>
          </a:xfrm>
        </p:grpSpPr>
        <p:sp>
          <p:nvSpPr>
            <p:cNvPr id="136" name="Google Shape;136;p5"/>
            <p:cNvSpPr/>
            <p:nvPr/>
          </p:nvSpPr>
          <p:spPr>
            <a:xfrm>
              <a:off x="5847888" y="2234800"/>
              <a:ext cx="3143700" cy="40893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6031800" y="2440125"/>
              <a:ext cx="2959800" cy="35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500" b="1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NÉPEGÉSZSÉGÜGY</a:t>
              </a:r>
              <a:endParaRPr sz="15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500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endParaRPr sz="1100">
                <a:latin typeface="Alegreya Sans"/>
                <a:ea typeface="Alegreya Sans"/>
                <a:cs typeface="Alegreya Sans"/>
                <a:sym typeface="Alegreya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500" b="1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Virológia</a:t>
              </a:r>
              <a:r>
                <a:rPr lang="hu-HU" sz="1500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hu-HU" sz="1500" i="1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(vírusokkal foglalkozó tudomány): </a:t>
              </a:r>
              <a:r>
                <a:rPr lang="hu-HU" sz="1500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SARS-CoV-2, antivirális szer, fertőzőképesség, védőoltás, gyógyszerkutatás, zoonózisok</a:t>
              </a:r>
              <a:endParaRPr sz="15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500" b="1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Epidemiológia</a:t>
              </a:r>
              <a:r>
                <a:rPr lang="hu-HU" sz="1500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hu-HU" sz="1500" i="1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(járványokkal foglalkozó tudomány): </a:t>
              </a:r>
              <a:r>
                <a:rPr lang="hu-HU" sz="1500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járványdinamika, koronavírus járvány, fertőzőképesség, koronavírus betegség, tesztelés</a:t>
              </a:r>
              <a:endParaRPr sz="1100">
                <a:latin typeface="Alegreya Sans"/>
                <a:ea typeface="Alegreya Sans"/>
                <a:cs typeface="Alegreya Sans"/>
                <a:sym typeface="Alegreya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500" b="1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Járványügy</a:t>
              </a:r>
              <a:r>
                <a:rPr lang="hu-HU" sz="1500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</a:t>
              </a:r>
              <a:r>
                <a:rPr lang="hu-HU" sz="1500" i="1">
                  <a:solidFill>
                    <a:schemeClr val="dk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(egészségpolitikai döntések)</a:t>
              </a:r>
              <a:endParaRPr sz="1100"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Napi rutin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Problémák | Eredmények 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540000" y="1790750"/>
            <a:ext cx="8321400" cy="20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MUNKASZERVEZÉS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Szelektálás és kártyázás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mai napig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öten dolgozunk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blogon. Az elsődleges forrásaink átnézése után a kimazsolázott találatokat a Trello nevű online felületen gyűjtöttük össze.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Trello kártyákból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készültek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korona-blog poszt-tervei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 A háromlépcsős folyamat során a 2530 találatból végül 1117 poszt született.</a:t>
            </a:r>
            <a:endParaRPr sz="1800" b="1">
              <a:solidFill>
                <a:srgbClr val="7F7F7F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9400077" y="3608942"/>
            <a:ext cx="25416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grafikon forrása a </a:t>
            </a:r>
            <a:r>
              <a:rPr lang="hu-H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koronavirus.gov.hu</a:t>
            </a:r>
            <a:r>
              <a:rPr lang="hu-HU" sz="1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azaz a hivatalos kormányzati oldal számai. Egy </a:t>
            </a:r>
            <a:r>
              <a:rPr lang="hu-H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táblázat</a:t>
            </a:r>
            <a:r>
              <a:rPr lang="hu-HU" sz="1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 visszük fel naponta a friss számokat, </a:t>
            </a:r>
            <a:r>
              <a:rPr lang="hu-H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aktívan frissülő grafikon</a:t>
            </a:r>
            <a:r>
              <a:rPr lang="hu-HU" sz="1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 építettük be az oldalra.</a:t>
            </a:r>
            <a:endParaRPr/>
          </a:p>
        </p:txBody>
      </p:sp>
      <p:pic>
        <p:nvPicPr>
          <p:cNvPr id="147" name="Google Shape;147;p6" descr="fertőzöttek Mo-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8336" y="1790739"/>
            <a:ext cx="2387600" cy="1476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6"/>
          <p:cNvCxnSpPr/>
          <p:nvPr/>
        </p:nvCxnSpPr>
        <p:spPr>
          <a:xfrm>
            <a:off x="9502611" y="3570842"/>
            <a:ext cx="22433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6"/>
          <p:cNvCxnSpPr/>
          <p:nvPr/>
        </p:nvCxnSpPr>
        <p:spPr>
          <a:xfrm>
            <a:off x="9502611" y="6339442"/>
            <a:ext cx="22433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0" name="Google Shape;150;p6"/>
          <p:cNvGrpSpPr/>
          <p:nvPr/>
        </p:nvGrpSpPr>
        <p:grpSpPr>
          <a:xfrm>
            <a:off x="540000" y="4021746"/>
            <a:ext cx="8121503" cy="2698154"/>
            <a:chOff x="449350" y="4021746"/>
            <a:chExt cx="8121503" cy="2698154"/>
          </a:xfrm>
        </p:grpSpPr>
        <p:sp>
          <p:nvSpPr>
            <p:cNvPr id="151" name="Google Shape;151;p6"/>
            <p:cNvSpPr txBox="1"/>
            <p:nvPr/>
          </p:nvSpPr>
          <p:spPr>
            <a:xfrm>
              <a:off x="622300" y="4330700"/>
              <a:ext cx="7607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Folyamataink infografika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6"/>
            <p:cNvGrpSpPr/>
            <p:nvPr/>
          </p:nvGrpSpPr>
          <p:grpSpPr>
            <a:xfrm>
              <a:off x="449350" y="4021746"/>
              <a:ext cx="8121503" cy="1946767"/>
              <a:chOff x="3286" y="1522280"/>
              <a:chExt cx="8121503" cy="194676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3286" y="1522283"/>
                <a:ext cx="1978500" cy="1683000"/>
              </a:xfrm>
              <a:prstGeom prst="roundRect">
                <a:avLst>
                  <a:gd name="adj" fmla="val 5000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 txBox="1"/>
              <p:nvPr/>
            </p:nvSpPr>
            <p:spPr>
              <a:xfrm rot="-5400000">
                <a:off x="-772252" y="2297821"/>
                <a:ext cx="1946767" cy="395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5425" rIns="977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Calibri"/>
                  <a:buNone/>
                </a:pPr>
                <a:r>
                  <a:rPr lang="hu-HU" sz="2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398961" y="1522281"/>
                <a:ext cx="1473900" cy="6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 txBox="1"/>
              <p:nvPr/>
            </p:nvSpPr>
            <p:spPr>
              <a:xfrm>
                <a:off x="3286" y="1522284"/>
                <a:ext cx="19785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200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Calibri"/>
                  <a:buNone/>
                </a:pPr>
                <a:r>
                  <a:rPr lang="hu-HU" sz="1800">
                    <a:solidFill>
                      <a:schemeClr val="lt1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FORRÁS</a:t>
                </a:r>
                <a:endParaRPr sz="1800">
                  <a:latin typeface="Alegreya Sans"/>
                  <a:ea typeface="Alegreya Sans"/>
                  <a:cs typeface="Alegreya Sans"/>
                  <a:sym typeface="Alegreya Sans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050953" y="1522283"/>
                <a:ext cx="1978500" cy="1683000"/>
              </a:xfrm>
              <a:prstGeom prst="roundRect">
                <a:avLst>
                  <a:gd name="adj" fmla="val 5000"/>
                </a:avLst>
              </a:prstGeom>
              <a:solidFill>
                <a:srgbClr val="F1C232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 txBox="1"/>
              <p:nvPr/>
            </p:nvSpPr>
            <p:spPr>
              <a:xfrm rot="-5400000">
                <a:off x="1275414" y="2297821"/>
                <a:ext cx="1946767" cy="395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5425" rIns="977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Calibri"/>
                  <a:buNone/>
                </a:pPr>
                <a:r>
                  <a:rPr lang="hu-HU" sz="2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 rot="5400000">
                <a:off x="1886412" y="2799373"/>
                <a:ext cx="348869" cy="296763"/>
              </a:xfrm>
              <a:prstGeom prst="flowChartExtract">
                <a:avLst/>
              </a:prstGeom>
              <a:solidFill>
                <a:schemeClr val="lt1"/>
              </a:solidFill>
              <a:ln w="12700" cap="flat" cmpd="sng">
                <a:solidFill>
                  <a:srgbClr val="4372C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46636" y="1522283"/>
                <a:ext cx="1473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 txBox="1"/>
              <p:nvPr/>
            </p:nvSpPr>
            <p:spPr>
              <a:xfrm>
                <a:off x="2050961" y="1522284"/>
                <a:ext cx="19785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200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Calibri"/>
                  <a:buNone/>
                </a:pPr>
                <a:r>
                  <a:rPr lang="hu-HU" sz="1800">
                    <a:solidFill>
                      <a:schemeClr val="lt1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SZELEKTÁLÁS</a:t>
                </a:r>
                <a:endParaRPr sz="1800">
                  <a:latin typeface="Alegreya Sans"/>
                  <a:ea typeface="Alegreya Sans"/>
                  <a:cs typeface="Alegreya Sans"/>
                  <a:sym typeface="Alegreya Sans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4098621" y="1522283"/>
                <a:ext cx="1978500" cy="1683000"/>
              </a:xfrm>
              <a:prstGeom prst="roundRect">
                <a:avLst>
                  <a:gd name="adj" fmla="val 5000"/>
                </a:avLst>
              </a:prstGeom>
              <a:solidFill>
                <a:srgbClr val="4FA897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 txBox="1"/>
              <p:nvPr/>
            </p:nvSpPr>
            <p:spPr>
              <a:xfrm rot="-5400000">
                <a:off x="3323081" y="2297821"/>
                <a:ext cx="1946767" cy="395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5425" rIns="977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Calibri"/>
                  <a:buNone/>
                </a:pPr>
                <a:r>
                  <a:rPr lang="hu-HU" sz="2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5400000">
                <a:off x="3934079" y="2799373"/>
                <a:ext cx="348869" cy="296763"/>
              </a:xfrm>
              <a:prstGeom prst="flowChartExtract">
                <a:avLst/>
              </a:prstGeom>
              <a:solidFill>
                <a:schemeClr val="lt1"/>
              </a:solidFill>
              <a:ln w="12700" cap="flat" cmpd="sng">
                <a:solidFill>
                  <a:srgbClr val="4372C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494311" y="1522281"/>
                <a:ext cx="1473900" cy="6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 txBox="1"/>
              <p:nvPr/>
            </p:nvSpPr>
            <p:spPr>
              <a:xfrm>
                <a:off x="4098611" y="1522284"/>
                <a:ext cx="1978500" cy="4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200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Calibri"/>
                  <a:buNone/>
                </a:pPr>
                <a:r>
                  <a:rPr lang="hu-HU" sz="1800">
                    <a:solidFill>
                      <a:schemeClr val="lt1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ELŐKÉSZÍTÉS</a:t>
                </a:r>
                <a:endParaRPr sz="1800">
                  <a:latin typeface="Alegreya Sans"/>
                  <a:ea typeface="Alegreya Sans"/>
                  <a:cs typeface="Alegreya Sans"/>
                  <a:sym typeface="Alegreya Sans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6146289" y="1522283"/>
                <a:ext cx="1978500" cy="1683000"/>
              </a:xfrm>
              <a:prstGeom prst="roundRect">
                <a:avLst>
                  <a:gd name="adj" fmla="val 5000"/>
                </a:avLst>
              </a:prstGeom>
              <a:solidFill>
                <a:srgbClr val="E06666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 txBox="1"/>
              <p:nvPr/>
            </p:nvSpPr>
            <p:spPr>
              <a:xfrm rot="-5400000">
                <a:off x="5370747" y="2297821"/>
                <a:ext cx="1946767" cy="395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5425" rIns="97775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Calibri"/>
                  <a:buNone/>
                </a:pPr>
                <a:endPara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rot="5400000">
                <a:off x="5981746" y="2799373"/>
                <a:ext cx="348869" cy="296763"/>
              </a:xfrm>
              <a:prstGeom prst="flowChartExtract">
                <a:avLst/>
              </a:prstGeom>
              <a:solidFill>
                <a:schemeClr val="lt1"/>
              </a:solidFill>
              <a:ln w="12700" cap="flat" cmpd="sng">
                <a:solidFill>
                  <a:srgbClr val="4372C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6541961" y="1522281"/>
                <a:ext cx="1473900" cy="6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 txBox="1"/>
              <p:nvPr/>
            </p:nvSpPr>
            <p:spPr>
              <a:xfrm>
                <a:off x="6146286" y="1522284"/>
                <a:ext cx="1978500" cy="6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200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00"/>
                  <a:buFont typeface="Calibri"/>
                  <a:buNone/>
                </a:pPr>
                <a:r>
                  <a:rPr lang="hu-HU" sz="1800">
                    <a:solidFill>
                      <a:schemeClr val="lt1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POSZTOLÁS</a:t>
                </a:r>
                <a:endParaRPr sz="1100">
                  <a:latin typeface="Alegreya Sans"/>
                  <a:ea typeface="Alegreya Sans"/>
                  <a:cs typeface="Alegreya Sans"/>
                  <a:sym typeface="Alegreya Sans"/>
                </a:endParaRPr>
              </a:p>
            </p:txBody>
          </p:sp>
        </p:grpSp>
        <p:pic>
          <p:nvPicPr>
            <p:cNvPr id="172" name="Google Shape;172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06999" y="4432424"/>
              <a:ext cx="1152101" cy="112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5425" y="4489618"/>
              <a:ext cx="1007671" cy="1011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9040" y="4595711"/>
              <a:ext cx="798834" cy="798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6"/>
            <p:cNvSpPr txBox="1"/>
            <p:nvPr/>
          </p:nvSpPr>
          <p:spPr>
            <a:xfrm>
              <a:off x="449350" y="5734700"/>
              <a:ext cx="1953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116</a:t>
              </a:r>
              <a:r>
                <a:rPr lang="hu-HU" sz="2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hu-HU" sz="2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hu-HU" sz="16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forrást figyeltünk</a:t>
              </a:r>
              <a:endParaRPr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2460575" y="5734700"/>
              <a:ext cx="1953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2530</a:t>
              </a:r>
              <a:r>
                <a:rPr lang="hu-HU" sz="2200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hu-HU" sz="2200" b="1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hu-HU" sz="16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Trello kártya</a:t>
              </a:r>
              <a:endParaRPr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4606100" y="5734700"/>
              <a:ext cx="1953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>
                  <a:solidFill>
                    <a:srgbClr val="4FA897"/>
                  </a:solidFill>
                  <a:latin typeface="Calibri"/>
                  <a:ea typeface="Calibri"/>
                  <a:cs typeface="Calibri"/>
                  <a:sym typeface="Calibri"/>
                </a:rPr>
                <a:t>1184</a:t>
              </a:r>
              <a:r>
                <a:rPr lang="hu-HU" sz="2200" b="1">
                  <a:solidFill>
                    <a:srgbClr val="4FA89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hu-HU" sz="2200" b="1">
                  <a:solidFill>
                    <a:srgbClr val="4FA89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hu-HU" sz="1600">
                  <a:solidFill>
                    <a:srgbClr val="4FA897"/>
                  </a:solidFill>
                  <a:latin typeface="Calibri"/>
                  <a:ea typeface="Calibri"/>
                  <a:cs typeface="Calibri"/>
                  <a:sym typeface="Calibri"/>
                </a:rPr>
                <a:t>előkészített poszt</a:t>
              </a:r>
              <a:endParaRPr sz="1600">
                <a:solidFill>
                  <a:srgbClr val="4FA89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6561500" y="5734700"/>
              <a:ext cx="1953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>
                  <a:solidFill>
                    <a:srgbClr val="FE6361"/>
                  </a:solidFill>
                  <a:latin typeface="Calibri"/>
                  <a:ea typeface="Calibri"/>
                  <a:cs typeface="Calibri"/>
                  <a:sym typeface="Calibri"/>
                </a:rPr>
                <a:t>1117</a:t>
              </a:r>
              <a:r>
                <a:rPr lang="hu-HU" sz="2200" b="1">
                  <a:solidFill>
                    <a:srgbClr val="FE636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hu-HU" sz="2200" b="1">
                  <a:solidFill>
                    <a:srgbClr val="FE636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hu-HU" sz="1600">
                  <a:solidFill>
                    <a:srgbClr val="FE6361"/>
                  </a:solidFill>
                  <a:latin typeface="Calibri"/>
                  <a:ea typeface="Calibri"/>
                  <a:cs typeface="Calibri"/>
                  <a:sym typeface="Calibri"/>
                </a:rPr>
                <a:t>élesített poszt</a:t>
              </a:r>
              <a:endParaRPr sz="1600">
                <a:solidFill>
                  <a:srgbClr val="FE63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Google Shape;179;p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908998" y="4512377"/>
              <a:ext cx="1152100" cy="9654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Napi rutin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Problémák | Eredmények 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540000" y="1816150"/>
            <a:ext cx="4887300" cy="43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FORRÁSOK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Hírolvasókká váltunk</a:t>
            </a:r>
            <a:endParaRPr sz="2400">
              <a:solidFill>
                <a:srgbClr val="C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400">
              <a:solidFill>
                <a:srgbClr val="C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legfontosabb netes forrásokat minden nap átnézzük. Új híreket, infókat keresünk, de elsősorban forrásmegjelöléssel rendelkező tartalmakat. </a:t>
            </a:r>
            <a:b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15 weboldalt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nézünk át rendszeresen.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kiinduló oldalak linkjeit követve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újabb 125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forrásból vettünk fel tartalmakat a blogunkba. További tartalmak jöttek a közösségi médiából, más posztok hivatkozásaiból, stb.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9453375" y="1816138"/>
            <a:ext cx="25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#források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#napi figyelés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9206507" y="2804571"/>
            <a:ext cx="30353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444.hu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covid1001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elitmed.hu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hu.eruonews.com/koronavirus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hvg.hu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kormany.hu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medicalonline.hu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pharmaonline.hu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qubit.hu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semmelweis.hu/koronavirus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telex.hu</a:t>
            </a:r>
            <a:endParaRPr/>
          </a:p>
          <a:p>
            <a:pPr marL="288000" marR="0" lvl="0" indent="-28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weborvos.hu</a:t>
            </a:r>
            <a:endParaRPr/>
          </a:p>
        </p:txBody>
      </p:sp>
      <p:pic>
        <p:nvPicPr>
          <p:cNvPr id="191" name="Google Shape;19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775" y="2462463"/>
            <a:ext cx="3749375" cy="3439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Problémák </a:t>
            </a:r>
            <a:r>
              <a:rPr lang="hu-HU" sz="1800">
                <a:latin typeface="Alegreya Sans"/>
                <a:ea typeface="Alegreya Sans"/>
                <a:cs typeface="Alegreya Sans"/>
                <a:sym typeface="Alegreya Sans"/>
              </a:rPr>
              <a:t>| Eredmények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540000" y="1816150"/>
            <a:ext cx="84270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PROBLÉMÁK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Az információbőség nagy probléma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Nehéz volt eldönteni, mit kezdjünk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politikai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állásfoglalást  tartalmazó hírekkel.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Egy 3 hónappal ezelőtti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szenzációs felfedezés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nek mára az ellenkezője is beigazolódhatott.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Az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egymásnak ellentmondó álláspontok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közt egy szakembernek sem könnyű eligazodnia.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mennyiség!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felhalmozódó cikkeket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egyre nehezebben tudtuk naprakészen feldolgozni, posztolni.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Igyekeztünk kiszűrni a </a:t>
            </a: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duplikátumokat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de egyes hírek végigfutottak a teljes spektrumon.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9453375" y="1816138"/>
            <a:ext cx="254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#politika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#szenzációs hírek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#ellentmondások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#halmozódás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02" name="Google Shape;202;p8"/>
          <p:cNvGrpSpPr/>
          <p:nvPr/>
        </p:nvGrpSpPr>
        <p:grpSpPr>
          <a:xfrm>
            <a:off x="9436850" y="5001514"/>
            <a:ext cx="2243325" cy="1629728"/>
            <a:chOff x="9453375" y="2946400"/>
            <a:chExt cx="2243325" cy="1629728"/>
          </a:xfrm>
        </p:grpSpPr>
        <p:sp>
          <p:nvSpPr>
            <p:cNvPr id="203" name="Google Shape;203;p8"/>
            <p:cNvSpPr txBox="1"/>
            <p:nvPr/>
          </p:nvSpPr>
          <p:spPr>
            <a:xfrm>
              <a:off x="9453375" y="3098800"/>
              <a:ext cx="2243325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Az elmúlt egy évben élesedett a szemünk, de ugyanakkor nőtt a zavarunk.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4" name="Google Shape;204;p8"/>
            <p:cNvCxnSpPr/>
            <p:nvPr/>
          </p:nvCxnSpPr>
          <p:spPr>
            <a:xfrm>
              <a:off x="9453375" y="2946400"/>
              <a:ext cx="2243325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8"/>
            <p:cNvCxnSpPr/>
            <p:nvPr/>
          </p:nvCxnSpPr>
          <p:spPr>
            <a:xfrm>
              <a:off x="9453375" y="4445000"/>
              <a:ext cx="2243325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06" name="Google Shape;206;p8" descr="Kérdések egyszínű kitöltéss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216" y="3389822"/>
            <a:ext cx="938592" cy="93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/>
        </p:nvSpPr>
        <p:spPr>
          <a:xfrm>
            <a:off x="0" y="1083214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Kezdő | Napi rutin | </a:t>
            </a:r>
            <a:r>
              <a:rPr lang="hu-HU" sz="1800">
                <a:latin typeface="Alegreya Sans"/>
                <a:ea typeface="Alegreya Sans"/>
                <a:cs typeface="Alegreya Sans"/>
                <a:sym typeface="Alegreya Sans"/>
              </a:rPr>
              <a:t>Problémák | </a:t>
            </a:r>
            <a:r>
              <a:rPr lang="hu-HU" sz="180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Eredmények </a:t>
            </a:r>
            <a:r>
              <a:rPr lang="hu-HU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| Jövő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540000" y="2070836"/>
            <a:ext cx="81174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>
                <a:solidFill>
                  <a:srgbClr val="7F7F7F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SIKEREK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C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Visszajelzések</a:t>
            </a:r>
            <a:endParaRPr sz="2400" dirty="0">
              <a:solidFill>
                <a:srgbClr val="C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400" dirty="0">
              <a:solidFill>
                <a:srgbClr val="C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Május folyamán felfigyelt a munkánkra az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Egészségügyi Államtitkárság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Áprilisban indult el az </a:t>
            </a:r>
            <a:r>
              <a:rPr lang="hu-HU" sz="18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egészségügyi szakdolgozók online és gyakorlati felkészítése 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COVID-</a:t>
            </a:r>
            <a:r>
              <a:rPr lang="hu-HU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</a:t>
            </a: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betegek ellátására. A távoktatási portálon is elhelyezték a blogunk linkjét. 1900 felhasználó érkezett </a:t>
            </a:r>
            <a:r>
              <a:rPr lang="hu-HU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innen a felületünkre.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Személyesen Horváth Ildikó államtitkár asszony kérte, hogy folytassuk, s tegyük továbbra is elérhetővé a gyűjtést.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9453375" y="1816138"/>
            <a:ext cx="254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#sikerek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#oktatási portál</a:t>
            </a:r>
            <a:endParaRPr b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10333840" y="3923408"/>
            <a:ext cx="1641656" cy="1672720"/>
          </a:xfrm>
          <a:custGeom>
            <a:avLst/>
            <a:gdLst/>
            <a:ahLst/>
            <a:cxnLst/>
            <a:rect l="l" t="t" r="r" b="b"/>
            <a:pathLst>
              <a:path w="31477" h="32678" extrusionOk="0">
                <a:moveTo>
                  <a:pt x="18238" y="12578"/>
                </a:moveTo>
                <a:cubicBezTo>
                  <a:pt x="18854" y="12578"/>
                  <a:pt x="19356" y="13080"/>
                  <a:pt x="19356" y="13720"/>
                </a:cubicBezTo>
                <a:cubicBezTo>
                  <a:pt x="19356" y="14336"/>
                  <a:pt x="18854" y="14838"/>
                  <a:pt x="18238" y="14838"/>
                </a:cubicBezTo>
                <a:cubicBezTo>
                  <a:pt x="17621" y="14838"/>
                  <a:pt x="17119" y="14336"/>
                  <a:pt x="17119" y="13720"/>
                </a:cubicBezTo>
                <a:cubicBezTo>
                  <a:pt x="17119" y="13080"/>
                  <a:pt x="17621" y="12578"/>
                  <a:pt x="18238" y="12578"/>
                </a:cubicBezTo>
                <a:close/>
                <a:moveTo>
                  <a:pt x="11892" y="14108"/>
                </a:moveTo>
                <a:cubicBezTo>
                  <a:pt x="13444" y="14108"/>
                  <a:pt x="14700" y="15363"/>
                  <a:pt x="14700" y="16892"/>
                </a:cubicBezTo>
                <a:cubicBezTo>
                  <a:pt x="14700" y="18444"/>
                  <a:pt x="13444" y="19700"/>
                  <a:pt x="11892" y="19700"/>
                </a:cubicBezTo>
                <a:cubicBezTo>
                  <a:pt x="10340" y="19700"/>
                  <a:pt x="9108" y="18444"/>
                  <a:pt x="9108" y="16892"/>
                </a:cubicBezTo>
                <a:cubicBezTo>
                  <a:pt x="9108" y="15363"/>
                  <a:pt x="10340" y="14108"/>
                  <a:pt x="11892" y="14108"/>
                </a:cubicBezTo>
                <a:close/>
                <a:moveTo>
                  <a:pt x="17621" y="17897"/>
                </a:moveTo>
                <a:cubicBezTo>
                  <a:pt x="18854" y="17897"/>
                  <a:pt x="19881" y="18901"/>
                  <a:pt x="19881" y="20156"/>
                </a:cubicBezTo>
                <a:cubicBezTo>
                  <a:pt x="19881" y="21412"/>
                  <a:pt x="18854" y="22416"/>
                  <a:pt x="17621" y="22416"/>
                </a:cubicBezTo>
                <a:cubicBezTo>
                  <a:pt x="16366" y="22416"/>
                  <a:pt x="15339" y="21412"/>
                  <a:pt x="15339" y="20156"/>
                </a:cubicBezTo>
                <a:cubicBezTo>
                  <a:pt x="15339" y="18901"/>
                  <a:pt x="16366" y="17897"/>
                  <a:pt x="17621" y="17897"/>
                </a:cubicBezTo>
                <a:close/>
                <a:moveTo>
                  <a:pt x="15757" y="0"/>
                </a:moveTo>
                <a:cubicBezTo>
                  <a:pt x="14403" y="0"/>
                  <a:pt x="13308" y="1080"/>
                  <a:pt x="13308" y="2444"/>
                </a:cubicBezTo>
                <a:cubicBezTo>
                  <a:pt x="13308" y="3562"/>
                  <a:pt x="14061" y="4498"/>
                  <a:pt x="15111" y="4795"/>
                </a:cubicBezTo>
                <a:lnTo>
                  <a:pt x="15111" y="6644"/>
                </a:lnTo>
                <a:cubicBezTo>
                  <a:pt x="15111" y="7420"/>
                  <a:pt x="14540" y="8105"/>
                  <a:pt x="13764" y="8241"/>
                </a:cubicBezTo>
                <a:cubicBezTo>
                  <a:pt x="13467" y="8310"/>
                  <a:pt x="13171" y="8378"/>
                  <a:pt x="12874" y="8470"/>
                </a:cubicBezTo>
                <a:cubicBezTo>
                  <a:pt x="12709" y="8521"/>
                  <a:pt x="12542" y="8546"/>
                  <a:pt x="12376" y="8546"/>
                </a:cubicBezTo>
                <a:cubicBezTo>
                  <a:pt x="11805" y="8546"/>
                  <a:pt x="11257" y="8252"/>
                  <a:pt x="10956" y="7739"/>
                </a:cubicBezTo>
                <a:lnTo>
                  <a:pt x="10363" y="6689"/>
                </a:lnTo>
                <a:cubicBezTo>
                  <a:pt x="11071" y="5982"/>
                  <a:pt x="11208" y="4841"/>
                  <a:pt x="10568" y="3973"/>
                </a:cubicBezTo>
                <a:cubicBezTo>
                  <a:pt x="10171" y="3417"/>
                  <a:pt x="9530" y="3104"/>
                  <a:pt x="8877" y="3104"/>
                </a:cubicBezTo>
                <a:cubicBezTo>
                  <a:pt x="8592" y="3104"/>
                  <a:pt x="8305" y="3164"/>
                  <a:pt x="8035" y="3288"/>
                </a:cubicBezTo>
                <a:cubicBezTo>
                  <a:pt x="6871" y="3791"/>
                  <a:pt x="6437" y="5183"/>
                  <a:pt x="7053" y="6256"/>
                </a:cubicBezTo>
                <a:cubicBezTo>
                  <a:pt x="7439" y="6935"/>
                  <a:pt x="8149" y="7304"/>
                  <a:pt x="8875" y="7304"/>
                </a:cubicBezTo>
                <a:cubicBezTo>
                  <a:pt x="9052" y="7304"/>
                  <a:pt x="9230" y="7282"/>
                  <a:pt x="9404" y="7237"/>
                </a:cubicBezTo>
                <a:lnTo>
                  <a:pt x="9998" y="8241"/>
                </a:lnTo>
                <a:cubicBezTo>
                  <a:pt x="10386" y="8903"/>
                  <a:pt x="10249" y="9771"/>
                  <a:pt x="9678" y="10273"/>
                </a:cubicBezTo>
                <a:cubicBezTo>
                  <a:pt x="9404" y="10524"/>
                  <a:pt x="9130" y="10798"/>
                  <a:pt x="8879" y="11072"/>
                </a:cubicBezTo>
                <a:cubicBezTo>
                  <a:pt x="8568" y="11440"/>
                  <a:pt x="8115" y="11633"/>
                  <a:pt x="7652" y="11633"/>
                </a:cubicBezTo>
                <a:cubicBezTo>
                  <a:pt x="7370" y="11633"/>
                  <a:pt x="7085" y="11561"/>
                  <a:pt x="6825" y="11414"/>
                </a:cubicBezTo>
                <a:lnTo>
                  <a:pt x="6300" y="11095"/>
                </a:lnTo>
                <a:cubicBezTo>
                  <a:pt x="6506" y="10319"/>
                  <a:pt x="6163" y="9474"/>
                  <a:pt x="5433" y="9063"/>
                </a:cubicBezTo>
                <a:cubicBezTo>
                  <a:pt x="5163" y="8906"/>
                  <a:pt x="4865" y="8832"/>
                  <a:pt x="4567" y="8832"/>
                </a:cubicBezTo>
                <a:cubicBezTo>
                  <a:pt x="3957" y="8832"/>
                  <a:pt x="3351" y="9142"/>
                  <a:pt x="3013" y="9679"/>
                </a:cubicBezTo>
                <a:cubicBezTo>
                  <a:pt x="2465" y="10570"/>
                  <a:pt x="2762" y="11688"/>
                  <a:pt x="3652" y="12213"/>
                </a:cubicBezTo>
                <a:cubicBezTo>
                  <a:pt x="3929" y="12374"/>
                  <a:pt x="4234" y="12451"/>
                  <a:pt x="4536" y="12451"/>
                </a:cubicBezTo>
                <a:cubicBezTo>
                  <a:pt x="5007" y="12451"/>
                  <a:pt x="5473" y="12264"/>
                  <a:pt x="5821" y="11916"/>
                </a:cubicBezTo>
                <a:lnTo>
                  <a:pt x="6414" y="12259"/>
                </a:lnTo>
                <a:cubicBezTo>
                  <a:pt x="7076" y="12647"/>
                  <a:pt x="7396" y="13423"/>
                  <a:pt x="7167" y="14153"/>
                </a:cubicBezTo>
                <a:cubicBezTo>
                  <a:pt x="7053" y="14496"/>
                  <a:pt x="6962" y="14861"/>
                  <a:pt x="6894" y="15226"/>
                </a:cubicBezTo>
                <a:cubicBezTo>
                  <a:pt x="6757" y="16002"/>
                  <a:pt x="6072" y="16550"/>
                  <a:pt x="5273" y="16550"/>
                </a:cubicBezTo>
                <a:lnTo>
                  <a:pt x="4132" y="16550"/>
                </a:lnTo>
                <a:cubicBezTo>
                  <a:pt x="3899" y="15704"/>
                  <a:pt x="3118" y="15054"/>
                  <a:pt x="2187" y="15054"/>
                </a:cubicBezTo>
                <a:cubicBezTo>
                  <a:pt x="2113" y="15054"/>
                  <a:pt x="2039" y="15058"/>
                  <a:pt x="1963" y="15066"/>
                </a:cubicBezTo>
                <a:cubicBezTo>
                  <a:pt x="1005" y="15158"/>
                  <a:pt x="251" y="15911"/>
                  <a:pt x="137" y="16869"/>
                </a:cubicBezTo>
                <a:cubicBezTo>
                  <a:pt x="0" y="18102"/>
                  <a:pt x="959" y="19129"/>
                  <a:pt x="2169" y="19129"/>
                </a:cubicBezTo>
                <a:cubicBezTo>
                  <a:pt x="3105" y="19129"/>
                  <a:pt x="3903" y="18490"/>
                  <a:pt x="4132" y="17623"/>
                </a:cubicBezTo>
                <a:lnTo>
                  <a:pt x="5410" y="17623"/>
                </a:lnTo>
                <a:cubicBezTo>
                  <a:pt x="6163" y="17623"/>
                  <a:pt x="6825" y="18125"/>
                  <a:pt x="7008" y="18855"/>
                </a:cubicBezTo>
                <a:cubicBezTo>
                  <a:pt x="7076" y="19152"/>
                  <a:pt x="7167" y="19426"/>
                  <a:pt x="7259" y="19723"/>
                </a:cubicBezTo>
                <a:cubicBezTo>
                  <a:pt x="7533" y="20476"/>
                  <a:pt x="7259" y="21320"/>
                  <a:pt x="6551" y="21731"/>
                </a:cubicBezTo>
                <a:lnTo>
                  <a:pt x="5136" y="22553"/>
                </a:lnTo>
                <a:cubicBezTo>
                  <a:pt x="4716" y="22132"/>
                  <a:pt x="4150" y="21905"/>
                  <a:pt x="3573" y="21905"/>
                </a:cubicBezTo>
                <a:cubicBezTo>
                  <a:pt x="3180" y="21905"/>
                  <a:pt x="2781" y="22011"/>
                  <a:pt x="2420" y="22233"/>
                </a:cubicBezTo>
                <a:cubicBezTo>
                  <a:pt x="1438" y="22827"/>
                  <a:pt x="1096" y="24128"/>
                  <a:pt x="1621" y="25132"/>
                </a:cubicBezTo>
                <a:cubicBezTo>
                  <a:pt x="2024" y="25891"/>
                  <a:pt x="2795" y="26325"/>
                  <a:pt x="3584" y="26325"/>
                </a:cubicBezTo>
                <a:cubicBezTo>
                  <a:pt x="3957" y="26325"/>
                  <a:pt x="4335" y="26228"/>
                  <a:pt x="4680" y="26022"/>
                </a:cubicBezTo>
                <a:cubicBezTo>
                  <a:pt x="5570" y="25520"/>
                  <a:pt x="5958" y="24493"/>
                  <a:pt x="5730" y="23534"/>
                </a:cubicBezTo>
                <a:lnTo>
                  <a:pt x="7304" y="22644"/>
                </a:lnTo>
                <a:cubicBezTo>
                  <a:pt x="7561" y="22489"/>
                  <a:pt x="7846" y="22414"/>
                  <a:pt x="8130" y="22414"/>
                </a:cubicBezTo>
                <a:cubicBezTo>
                  <a:pt x="8555" y="22414"/>
                  <a:pt x="8976" y="22581"/>
                  <a:pt x="9290" y="22895"/>
                </a:cubicBezTo>
                <a:cubicBezTo>
                  <a:pt x="9496" y="23101"/>
                  <a:pt x="9701" y="23306"/>
                  <a:pt x="9929" y="23489"/>
                </a:cubicBezTo>
                <a:cubicBezTo>
                  <a:pt x="10568" y="24014"/>
                  <a:pt x="10751" y="24881"/>
                  <a:pt x="10340" y="25589"/>
                </a:cubicBezTo>
                <a:lnTo>
                  <a:pt x="9975" y="26228"/>
                </a:lnTo>
                <a:cubicBezTo>
                  <a:pt x="9845" y="26195"/>
                  <a:pt x="9713" y="26179"/>
                  <a:pt x="9581" y="26179"/>
                </a:cubicBezTo>
                <a:cubicBezTo>
                  <a:pt x="8975" y="26179"/>
                  <a:pt x="8385" y="26518"/>
                  <a:pt x="8103" y="27118"/>
                </a:cubicBezTo>
                <a:cubicBezTo>
                  <a:pt x="7784" y="27848"/>
                  <a:pt x="8058" y="28716"/>
                  <a:pt x="8720" y="29149"/>
                </a:cubicBezTo>
                <a:cubicBezTo>
                  <a:pt x="8981" y="29311"/>
                  <a:pt x="9269" y="29387"/>
                  <a:pt x="9553" y="29387"/>
                </a:cubicBezTo>
                <a:cubicBezTo>
                  <a:pt x="10111" y="29387"/>
                  <a:pt x="10654" y="29093"/>
                  <a:pt x="10956" y="28579"/>
                </a:cubicBezTo>
                <a:cubicBezTo>
                  <a:pt x="11322" y="27940"/>
                  <a:pt x="11208" y="27164"/>
                  <a:pt x="10705" y="26661"/>
                </a:cubicBezTo>
                <a:lnTo>
                  <a:pt x="11162" y="25863"/>
                </a:lnTo>
                <a:cubicBezTo>
                  <a:pt x="11450" y="25340"/>
                  <a:pt x="12009" y="25045"/>
                  <a:pt x="12591" y="25045"/>
                </a:cubicBezTo>
                <a:cubicBezTo>
                  <a:pt x="12746" y="25045"/>
                  <a:pt x="12903" y="25066"/>
                  <a:pt x="13056" y="25109"/>
                </a:cubicBezTo>
                <a:cubicBezTo>
                  <a:pt x="13308" y="25178"/>
                  <a:pt x="13559" y="25246"/>
                  <a:pt x="13832" y="25292"/>
                </a:cubicBezTo>
                <a:cubicBezTo>
                  <a:pt x="14631" y="25452"/>
                  <a:pt x="15202" y="26114"/>
                  <a:pt x="15202" y="26913"/>
                </a:cubicBezTo>
                <a:lnTo>
                  <a:pt x="15202" y="28693"/>
                </a:lnTo>
                <a:cubicBezTo>
                  <a:pt x="14266" y="28944"/>
                  <a:pt x="13604" y="29834"/>
                  <a:pt x="13718" y="30861"/>
                </a:cubicBezTo>
                <a:cubicBezTo>
                  <a:pt x="13810" y="31797"/>
                  <a:pt x="14563" y="32573"/>
                  <a:pt x="15499" y="32665"/>
                </a:cubicBezTo>
                <a:cubicBezTo>
                  <a:pt x="15578" y="32673"/>
                  <a:pt x="15656" y="32678"/>
                  <a:pt x="15733" y="32678"/>
                </a:cubicBezTo>
                <a:cubicBezTo>
                  <a:pt x="16862" y="32678"/>
                  <a:pt x="17781" y="31767"/>
                  <a:pt x="17781" y="30656"/>
                </a:cubicBezTo>
                <a:cubicBezTo>
                  <a:pt x="17781" y="29697"/>
                  <a:pt x="17142" y="28921"/>
                  <a:pt x="16275" y="28693"/>
                </a:cubicBezTo>
                <a:lnTo>
                  <a:pt x="16275" y="26798"/>
                </a:lnTo>
                <a:cubicBezTo>
                  <a:pt x="16275" y="26022"/>
                  <a:pt x="16800" y="25383"/>
                  <a:pt x="17530" y="25201"/>
                </a:cubicBezTo>
                <a:cubicBezTo>
                  <a:pt x="17758" y="25132"/>
                  <a:pt x="17987" y="25064"/>
                  <a:pt x="18192" y="24995"/>
                </a:cubicBezTo>
                <a:cubicBezTo>
                  <a:pt x="18355" y="24939"/>
                  <a:pt x="18522" y="24913"/>
                  <a:pt x="18689" y="24913"/>
                </a:cubicBezTo>
                <a:cubicBezTo>
                  <a:pt x="19267" y="24913"/>
                  <a:pt x="19831" y="25234"/>
                  <a:pt x="20132" y="25748"/>
                </a:cubicBezTo>
                <a:lnTo>
                  <a:pt x="21045" y="27346"/>
                </a:lnTo>
                <a:cubicBezTo>
                  <a:pt x="20383" y="28031"/>
                  <a:pt x="20246" y="29127"/>
                  <a:pt x="20863" y="29948"/>
                </a:cubicBezTo>
                <a:cubicBezTo>
                  <a:pt x="21231" y="30477"/>
                  <a:pt x="21847" y="30781"/>
                  <a:pt x="22481" y="30781"/>
                </a:cubicBezTo>
                <a:cubicBezTo>
                  <a:pt x="22751" y="30781"/>
                  <a:pt x="23024" y="30726"/>
                  <a:pt x="23282" y="30610"/>
                </a:cubicBezTo>
                <a:cubicBezTo>
                  <a:pt x="24401" y="30131"/>
                  <a:pt x="24811" y="28784"/>
                  <a:pt x="24218" y="27757"/>
                </a:cubicBezTo>
                <a:cubicBezTo>
                  <a:pt x="23852" y="27116"/>
                  <a:pt x="23177" y="26754"/>
                  <a:pt x="22476" y="26754"/>
                </a:cubicBezTo>
                <a:cubicBezTo>
                  <a:pt x="22304" y="26754"/>
                  <a:pt x="22130" y="26776"/>
                  <a:pt x="21958" y="26821"/>
                </a:cubicBezTo>
                <a:lnTo>
                  <a:pt x="21022" y="25201"/>
                </a:lnTo>
                <a:cubicBezTo>
                  <a:pt x="20634" y="24539"/>
                  <a:pt x="20749" y="23671"/>
                  <a:pt x="21319" y="23169"/>
                </a:cubicBezTo>
                <a:cubicBezTo>
                  <a:pt x="21456" y="23009"/>
                  <a:pt x="21616" y="22872"/>
                  <a:pt x="21753" y="22713"/>
                </a:cubicBezTo>
                <a:cubicBezTo>
                  <a:pt x="22070" y="22368"/>
                  <a:pt x="22512" y="22198"/>
                  <a:pt x="22958" y="22198"/>
                </a:cubicBezTo>
                <a:cubicBezTo>
                  <a:pt x="23251" y="22198"/>
                  <a:pt x="23545" y="22271"/>
                  <a:pt x="23807" y="22416"/>
                </a:cubicBezTo>
                <a:lnTo>
                  <a:pt x="25793" y="23580"/>
                </a:lnTo>
                <a:cubicBezTo>
                  <a:pt x="25542" y="24562"/>
                  <a:pt x="25953" y="25611"/>
                  <a:pt x="26911" y="26136"/>
                </a:cubicBezTo>
                <a:cubicBezTo>
                  <a:pt x="27229" y="26310"/>
                  <a:pt x="27579" y="26392"/>
                  <a:pt x="27928" y="26392"/>
                </a:cubicBezTo>
                <a:cubicBezTo>
                  <a:pt x="28682" y="26392"/>
                  <a:pt x="29434" y="26009"/>
                  <a:pt x="29856" y="25338"/>
                </a:cubicBezTo>
                <a:cubicBezTo>
                  <a:pt x="30541" y="24265"/>
                  <a:pt x="30175" y="22850"/>
                  <a:pt x="29080" y="22211"/>
                </a:cubicBezTo>
                <a:cubicBezTo>
                  <a:pt x="28732" y="22005"/>
                  <a:pt x="28349" y="21908"/>
                  <a:pt x="27971" y="21908"/>
                </a:cubicBezTo>
                <a:cubicBezTo>
                  <a:pt x="27382" y="21908"/>
                  <a:pt x="26804" y="22145"/>
                  <a:pt x="26386" y="22576"/>
                </a:cubicBezTo>
                <a:lnTo>
                  <a:pt x="24423" y="21434"/>
                </a:lnTo>
                <a:cubicBezTo>
                  <a:pt x="23739" y="21046"/>
                  <a:pt x="23419" y="20248"/>
                  <a:pt x="23670" y="19517"/>
                </a:cubicBezTo>
                <a:cubicBezTo>
                  <a:pt x="23739" y="19312"/>
                  <a:pt x="23807" y="19106"/>
                  <a:pt x="23853" y="18901"/>
                </a:cubicBezTo>
                <a:cubicBezTo>
                  <a:pt x="24035" y="18148"/>
                  <a:pt x="24697" y="17623"/>
                  <a:pt x="25451" y="17623"/>
                </a:cubicBezTo>
                <a:lnTo>
                  <a:pt x="27322" y="17623"/>
                </a:lnTo>
                <a:cubicBezTo>
                  <a:pt x="27576" y="18490"/>
                  <a:pt x="28359" y="19142"/>
                  <a:pt x="29290" y="19142"/>
                </a:cubicBezTo>
                <a:cubicBezTo>
                  <a:pt x="29364" y="19142"/>
                  <a:pt x="29438" y="19137"/>
                  <a:pt x="29513" y="19129"/>
                </a:cubicBezTo>
                <a:cubicBezTo>
                  <a:pt x="30472" y="19038"/>
                  <a:pt x="31225" y="18262"/>
                  <a:pt x="31339" y="17326"/>
                </a:cubicBezTo>
                <a:cubicBezTo>
                  <a:pt x="31476" y="16093"/>
                  <a:pt x="30518" y="15043"/>
                  <a:pt x="29308" y="15043"/>
                </a:cubicBezTo>
                <a:cubicBezTo>
                  <a:pt x="28349" y="15043"/>
                  <a:pt x="27573" y="15683"/>
                  <a:pt x="27322" y="16550"/>
                </a:cubicBezTo>
                <a:lnTo>
                  <a:pt x="25588" y="16550"/>
                </a:lnTo>
                <a:cubicBezTo>
                  <a:pt x="24789" y="16550"/>
                  <a:pt x="24104" y="15979"/>
                  <a:pt x="23967" y="15180"/>
                </a:cubicBezTo>
                <a:cubicBezTo>
                  <a:pt x="23921" y="14929"/>
                  <a:pt x="23853" y="14655"/>
                  <a:pt x="23784" y="14404"/>
                </a:cubicBezTo>
                <a:cubicBezTo>
                  <a:pt x="23579" y="13674"/>
                  <a:pt x="23876" y="12898"/>
                  <a:pt x="24538" y="12533"/>
                </a:cubicBezTo>
                <a:lnTo>
                  <a:pt x="25473" y="11985"/>
                </a:lnTo>
                <a:cubicBezTo>
                  <a:pt x="25790" y="12315"/>
                  <a:pt x="26223" y="12488"/>
                  <a:pt x="26666" y="12488"/>
                </a:cubicBezTo>
                <a:cubicBezTo>
                  <a:pt x="26959" y="12488"/>
                  <a:pt x="27256" y="12413"/>
                  <a:pt x="27528" y="12259"/>
                </a:cubicBezTo>
                <a:cubicBezTo>
                  <a:pt x="28304" y="11802"/>
                  <a:pt x="28578" y="10775"/>
                  <a:pt x="28167" y="9976"/>
                </a:cubicBezTo>
                <a:cubicBezTo>
                  <a:pt x="27858" y="9406"/>
                  <a:pt x="27268" y="9085"/>
                  <a:pt x="26665" y="9085"/>
                </a:cubicBezTo>
                <a:cubicBezTo>
                  <a:pt x="26375" y="9085"/>
                  <a:pt x="26082" y="9159"/>
                  <a:pt x="25816" y="9314"/>
                </a:cubicBezTo>
                <a:cubicBezTo>
                  <a:pt x="25131" y="9702"/>
                  <a:pt x="24834" y="10501"/>
                  <a:pt x="25017" y="11232"/>
                </a:cubicBezTo>
                <a:lnTo>
                  <a:pt x="24264" y="11665"/>
                </a:lnTo>
                <a:cubicBezTo>
                  <a:pt x="24008" y="11814"/>
                  <a:pt x="23729" y="11885"/>
                  <a:pt x="23451" y="11885"/>
                </a:cubicBezTo>
                <a:cubicBezTo>
                  <a:pt x="22961" y="11885"/>
                  <a:pt x="22476" y="11663"/>
                  <a:pt x="22141" y="11254"/>
                </a:cubicBezTo>
                <a:cubicBezTo>
                  <a:pt x="21958" y="11026"/>
                  <a:pt x="21753" y="10821"/>
                  <a:pt x="21547" y="10615"/>
                </a:cubicBezTo>
                <a:cubicBezTo>
                  <a:pt x="21022" y="10090"/>
                  <a:pt x="20908" y="9269"/>
                  <a:pt x="21274" y="8630"/>
                </a:cubicBezTo>
                <a:lnTo>
                  <a:pt x="22141" y="7146"/>
                </a:lnTo>
                <a:cubicBezTo>
                  <a:pt x="22318" y="7191"/>
                  <a:pt x="22499" y="7213"/>
                  <a:pt x="22679" y="7213"/>
                </a:cubicBezTo>
                <a:cubicBezTo>
                  <a:pt x="23497" y="7213"/>
                  <a:pt x="24300" y="6755"/>
                  <a:pt x="24675" y="5913"/>
                </a:cubicBezTo>
                <a:cubicBezTo>
                  <a:pt x="25108" y="4955"/>
                  <a:pt x="24743" y="3791"/>
                  <a:pt x="23853" y="3220"/>
                </a:cubicBezTo>
                <a:cubicBezTo>
                  <a:pt x="23488" y="2990"/>
                  <a:pt x="23085" y="2881"/>
                  <a:pt x="22688" y="2881"/>
                </a:cubicBezTo>
                <a:cubicBezTo>
                  <a:pt x="21942" y="2881"/>
                  <a:pt x="21219" y="3265"/>
                  <a:pt x="20817" y="3950"/>
                </a:cubicBezTo>
                <a:cubicBezTo>
                  <a:pt x="20315" y="4818"/>
                  <a:pt x="20475" y="5890"/>
                  <a:pt x="21159" y="6575"/>
                </a:cubicBezTo>
                <a:lnTo>
                  <a:pt x="20406" y="7876"/>
                </a:lnTo>
                <a:cubicBezTo>
                  <a:pt x="20112" y="8395"/>
                  <a:pt x="19556" y="8705"/>
                  <a:pt x="18976" y="8705"/>
                </a:cubicBezTo>
                <a:cubicBezTo>
                  <a:pt x="18790" y="8705"/>
                  <a:pt x="18603" y="8673"/>
                  <a:pt x="18420" y="8607"/>
                </a:cubicBezTo>
                <a:cubicBezTo>
                  <a:pt x="18146" y="8515"/>
                  <a:pt x="17895" y="8447"/>
                  <a:pt x="17621" y="8378"/>
                </a:cubicBezTo>
                <a:cubicBezTo>
                  <a:pt x="16891" y="8173"/>
                  <a:pt x="16366" y="7534"/>
                  <a:pt x="16366" y="6781"/>
                </a:cubicBezTo>
                <a:lnTo>
                  <a:pt x="16366" y="4795"/>
                </a:lnTo>
                <a:cubicBezTo>
                  <a:pt x="17439" y="4498"/>
                  <a:pt x="18215" y="3517"/>
                  <a:pt x="18169" y="2353"/>
                </a:cubicBezTo>
                <a:cubicBezTo>
                  <a:pt x="18146" y="1097"/>
                  <a:pt x="17097" y="47"/>
                  <a:pt x="15841" y="2"/>
                </a:cubicBezTo>
                <a:cubicBezTo>
                  <a:pt x="15813" y="1"/>
                  <a:pt x="15785" y="0"/>
                  <a:pt x="1575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9570092" y="3408296"/>
            <a:ext cx="1077942" cy="1030224"/>
          </a:xfrm>
          <a:custGeom>
            <a:avLst/>
            <a:gdLst/>
            <a:ahLst/>
            <a:cxnLst/>
            <a:rect l="l" t="t" r="r" b="b"/>
            <a:pathLst>
              <a:path w="31477" h="32678" extrusionOk="0">
                <a:moveTo>
                  <a:pt x="18238" y="12578"/>
                </a:moveTo>
                <a:cubicBezTo>
                  <a:pt x="18854" y="12578"/>
                  <a:pt x="19356" y="13080"/>
                  <a:pt x="19356" y="13720"/>
                </a:cubicBezTo>
                <a:cubicBezTo>
                  <a:pt x="19356" y="14336"/>
                  <a:pt x="18854" y="14838"/>
                  <a:pt x="18238" y="14838"/>
                </a:cubicBezTo>
                <a:cubicBezTo>
                  <a:pt x="17621" y="14838"/>
                  <a:pt x="17119" y="14336"/>
                  <a:pt x="17119" y="13720"/>
                </a:cubicBezTo>
                <a:cubicBezTo>
                  <a:pt x="17119" y="13080"/>
                  <a:pt x="17621" y="12578"/>
                  <a:pt x="18238" y="12578"/>
                </a:cubicBezTo>
                <a:close/>
                <a:moveTo>
                  <a:pt x="11892" y="14108"/>
                </a:moveTo>
                <a:cubicBezTo>
                  <a:pt x="13444" y="14108"/>
                  <a:pt x="14700" y="15363"/>
                  <a:pt x="14700" y="16892"/>
                </a:cubicBezTo>
                <a:cubicBezTo>
                  <a:pt x="14700" y="18444"/>
                  <a:pt x="13444" y="19700"/>
                  <a:pt x="11892" y="19700"/>
                </a:cubicBezTo>
                <a:cubicBezTo>
                  <a:pt x="10340" y="19700"/>
                  <a:pt x="9108" y="18444"/>
                  <a:pt x="9108" y="16892"/>
                </a:cubicBezTo>
                <a:cubicBezTo>
                  <a:pt x="9108" y="15363"/>
                  <a:pt x="10340" y="14108"/>
                  <a:pt x="11892" y="14108"/>
                </a:cubicBezTo>
                <a:close/>
                <a:moveTo>
                  <a:pt x="17621" y="17897"/>
                </a:moveTo>
                <a:cubicBezTo>
                  <a:pt x="18854" y="17897"/>
                  <a:pt x="19881" y="18901"/>
                  <a:pt x="19881" y="20156"/>
                </a:cubicBezTo>
                <a:cubicBezTo>
                  <a:pt x="19881" y="21412"/>
                  <a:pt x="18854" y="22416"/>
                  <a:pt x="17621" y="22416"/>
                </a:cubicBezTo>
                <a:cubicBezTo>
                  <a:pt x="16366" y="22416"/>
                  <a:pt x="15339" y="21412"/>
                  <a:pt x="15339" y="20156"/>
                </a:cubicBezTo>
                <a:cubicBezTo>
                  <a:pt x="15339" y="18901"/>
                  <a:pt x="16366" y="17897"/>
                  <a:pt x="17621" y="17897"/>
                </a:cubicBezTo>
                <a:close/>
                <a:moveTo>
                  <a:pt x="15757" y="0"/>
                </a:moveTo>
                <a:cubicBezTo>
                  <a:pt x="14403" y="0"/>
                  <a:pt x="13308" y="1080"/>
                  <a:pt x="13308" y="2444"/>
                </a:cubicBezTo>
                <a:cubicBezTo>
                  <a:pt x="13308" y="3562"/>
                  <a:pt x="14061" y="4498"/>
                  <a:pt x="15111" y="4795"/>
                </a:cubicBezTo>
                <a:lnTo>
                  <a:pt x="15111" y="6644"/>
                </a:lnTo>
                <a:cubicBezTo>
                  <a:pt x="15111" y="7420"/>
                  <a:pt x="14540" y="8105"/>
                  <a:pt x="13764" y="8241"/>
                </a:cubicBezTo>
                <a:cubicBezTo>
                  <a:pt x="13467" y="8310"/>
                  <a:pt x="13171" y="8378"/>
                  <a:pt x="12874" y="8470"/>
                </a:cubicBezTo>
                <a:cubicBezTo>
                  <a:pt x="12709" y="8521"/>
                  <a:pt x="12542" y="8546"/>
                  <a:pt x="12376" y="8546"/>
                </a:cubicBezTo>
                <a:cubicBezTo>
                  <a:pt x="11805" y="8546"/>
                  <a:pt x="11257" y="8252"/>
                  <a:pt x="10956" y="7739"/>
                </a:cubicBezTo>
                <a:lnTo>
                  <a:pt x="10363" y="6689"/>
                </a:lnTo>
                <a:cubicBezTo>
                  <a:pt x="11071" y="5982"/>
                  <a:pt x="11208" y="4841"/>
                  <a:pt x="10568" y="3973"/>
                </a:cubicBezTo>
                <a:cubicBezTo>
                  <a:pt x="10171" y="3417"/>
                  <a:pt x="9530" y="3104"/>
                  <a:pt x="8877" y="3104"/>
                </a:cubicBezTo>
                <a:cubicBezTo>
                  <a:pt x="8592" y="3104"/>
                  <a:pt x="8305" y="3164"/>
                  <a:pt x="8035" y="3288"/>
                </a:cubicBezTo>
                <a:cubicBezTo>
                  <a:pt x="6871" y="3791"/>
                  <a:pt x="6437" y="5183"/>
                  <a:pt x="7053" y="6256"/>
                </a:cubicBezTo>
                <a:cubicBezTo>
                  <a:pt x="7439" y="6935"/>
                  <a:pt x="8149" y="7304"/>
                  <a:pt x="8875" y="7304"/>
                </a:cubicBezTo>
                <a:cubicBezTo>
                  <a:pt x="9052" y="7304"/>
                  <a:pt x="9230" y="7282"/>
                  <a:pt x="9404" y="7237"/>
                </a:cubicBezTo>
                <a:lnTo>
                  <a:pt x="9998" y="8241"/>
                </a:lnTo>
                <a:cubicBezTo>
                  <a:pt x="10386" y="8903"/>
                  <a:pt x="10249" y="9771"/>
                  <a:pt x="9678" y="10273"/>
                </a:cubicBezTo>
                <a:cubicBezTo>
                  <a:pt x="9404" y="10524"/>
                  <a:pt x="9130" y="10798"/>
                  <a:pt x="8879" y="11072"/>
                </a:cubicBezTo>
                <a:cubicBezTo>
                  <a:pt x="8568" y="11440"/>
                  <a:pt x="8115" y="11633"/>
                  <a:pt x="7652" y="11633"/>
                </a:cubicBezTo>
                <a:cubicBezTo>
                  <a:pt x="7370" y="11633"/>
                  <a:pt x="7085" y="11561"/>
                  <a:pt x="6825" y="11414"/>
                </a:cubicBezTo>
                <a:lnTo>
                  <a:pt x="6300" y="11095"/>
                </a:lnTo>
                <a:cubicBezTo>
                  <a:pt x="6506" y="10319"/>
                  <a:pt x="6163" y="9474"/>
                  <a:pt x="5433" y="9063"/>
                </a:cubicBezTo>
                <a:cubicBezTo>
                  <a:pt x="5163" y="8906"/>
                  <a:pt x="4865" y="8832"/>
                  <a:pt x="4567" y="8832"/>
                </a:cubicBezTo>
                <a:cubicBezTo>
                  <a:pt x="3957" y="8832"/>
                  <a:pt x="3351" y="9142"/>
                  <a:pt x="3013" y="9679"/>
                </a:cubicBezTo>
                <a:cubicBezTo>
                  <a:pt x="2465" y="10570"/>
                  <a:pt x="2762" y="11688"/>
                  <a:pt x="3652" y="12213"/>
                </a:cubicBezTo>
                <a:cubicBezTo>
                  <a:pt x="3929" y="12374"/>
                  <a:pt x="4234" y="12451"/>
                  <a:pt x="4536" y="12451"/>
                </a:cubicBezTo>
                <a:cubicBezTo>
                  <a:pt x="5007" y="12451"/>
                  <a:pt x="5473" y="12264"/>
                  <a:pt x="5821" y="11916"/>
                </a:cubicBezTo>
                <a:lnTo>
                  <a:pt x="6414" y="12259"/>
                </a:lnTo>
                <a:cubicBezTo>
                  <a:pt x="7076" y="12647"/>
                  <a:pt x="7396" y="13423"/>
                  <a:pt x="7167" y="14153"/>
                </a:cubicBezTo>
                <a:cubicBezTo>
                  <a:pt x="7053" y="14496"/>
                  <a:pt x="6962" y="14861"/>
                  <a:pt x="6894" y="15226"/>
                </a:cubicBezTo>
                <a:cubicBezTo>
                  <a:pt x="6757" y="16002"/>
                  <a:pt x="6072" y="16550"/>
                  <a:pt x="5273" y="16550"/>
                </a:cubicBezTo>
                <a:lnTo>
                  <a:pt x="4132" y="16550"/>
                </a:lnTo>
                <a:cubicBezTo>
                  <a:pt x="3899" y="15704"/>
                  <a:pt x="3118" y="15054"/>
                  <a:pt x="2187" y="15054"/>
                </a:cubicBezTo>
                <a:cubicBezTo>
                  <a:pt x="2113" y="15054"/>
                  <a:pt x="2039" y="15058"/>
                  <a:pt x="1963" y="15066"/>
                </a:cubicBezTo>
                <a:cubicBezTo>
                  <a:pt x="1005" y="15158"/>
                  <a:pt x="251" y="15911"/>
                  <a:pt x="137" y="16869"/>
                </a:cubicBezTo>
                <a:cubicBezTo>
                  <a:pt x="0" y="18102"/>
                  <a:pt x="959" y="19129"/>
                  <a:pt x="2169" y="19129"/>
                </a:cubicBezTo>
                <a:cubicBezTo>
                  <a:pt x="3105" y="19129"/>
                  <a:pt x="3903" y="18490"/>
                  <a:pt x="4132" y="17623"/>
                </a:cubicBezTo>
                <a:lnTo>
                  <a:pt x="5410" y="17623"/>
                </a:lnTo>
                <a:cubicBezTo>
                  <a:pt x="6163" y="17623"/>
                  <a:pt x="6825" y="18125"/>
                  <a:pt x="7008" y="18855"/>
                </a:cubicBezTo>
                <a:cubicBezTo>
                  <a:pt x="7076" y="19152"/>
                  <a:pt x="7167" y="19426"/>
                  <a:pt x="7259" y="19723"/>
                </a:cubicBezTo>
                <a:cubicBezTo>
                  <a:pt x="7533" y="20476"/>
                  <a:pt x="7259" y="21320"/>
                  <a:pt x="6551" y="21731"/>
                </a:cubicBezTo>
                <a:lnTo>
                  <a:pt x="5136" y="22553"/>
                </a:lnTo>
                <a:cubicBezTo>
                  <a:pt x="4716" y="22132"/>
                  <a:pt x="4150" y="21905"/>
                  <a:pt x="3573" y="21905"/>
                </a:cubicBezTo>
                <a:cubicBezTo>
                  <a:pt x="3180" y="21905"/>
                  <a:pt x="2781" y="22011"/>
                  <a:pt x="2420" y="22233"/>
                </a:cubicBezTo>
                <a:cubicBezTo>
                  <a:pt x="1438" y="22827"/>
                  <a:pt x="1096" y="24128"/>
                  <a:pt x="1621" y="25132"/>
                </a:cubicBezTo>
                <a:cubicBezTo>
                  <a:pt x="2024" y="25891"/>
                  <a:pt x="2795" y="26325"/>
                  <a:pt x="3584" y="26325"/>
                </a:cubicBezTo>
                <a:cubicBezTo>
                  <a:pt x="3957" y="26325"/>
                  <a:pt x="4335" y="26228"/>
                  <a:pt x="4680" y="26022"/>
                </a:cubicBezTo>
                <a:cubicBezTo>
                  <a:pt x="5570" y="25520"/>
                  <a:pt x="5958" y="24493"/>
                  <a:pt x="5730" y="23534"/>
                </a:cubicBezTo>
                <a:lnTo>
                  <a:pt x="7304" y="22644"/>
                </a:lnTo>
                <a:cubicBezTo>
                  <a:pt x="7561" y="22489"/>
                  <a:pt x="7846" y="22414"/>
                  <a:pt x="8130" y="22414"/>
                </a:cubicBezTo>
                <a:cubicBezTo>
                  <a:pt x="8555" y="22414"/>
                  <a:pt x="8976" y="22581"/>
                  <a:pt x="9290" y="22895"/>
                </a:cubicBezTo>
                <a:cubicBezTo>
                  <a:pt x="9496" y="23101"/>
                  <a:pt x="9701" y="23306"/>
                  <a:pt x="9929" y="23489"/>
                </a:cubicBezTo>
                <a:cubicBezTo>
                  <a:pt x="10568" y="24014"/>
                  <a:pt x="10751" y="24881"/>
                  <a:pt x="10340" y="25589"/>
                </a:cubicBezTo>
                <a:lnTo>
                  <a:pt x="9975" y="26228"/>
                </a:lnTo>
                <a:cubicBezTo>
                  <a:pt x="9845" y="26195"/>
                  <a:pt x="9713" y="26179"/>
                  <a:pt x="9581" y="26179"/>
                </a:cubicBezTo>
                <a:cubicBezTo>
                  <a:pt x="8975" y="26179"/>
                  <a:pt x="8385" y="26518"/>
                  <a:pt x="8103" y="27118"/>
                </a:cubicBezTo>
                <a:cubicBezTo>
                  <a:pt x="7784" y="27848"/>
                  <a:pt x="8058" y="28716"/>
                  <a:pt x="8720" y="29149"/>
                </a:cubicBezTo>
                <a:cubicBezTo>
                  <a:pt x="8981" y="29311"/>
                  <a:pt x="9269" y="29387"/>
                  <a:pt x="9553" y="29387"/>
                </a:cubicBezTo>
                <a:cubicBezTo>
                  <a:pt x="10111" y="29387"/>
                  <a:pt x="10654" y="29093"/>
                  <a:pt x="10956" y="28579"/>
                </a:cubicBezTo>
                <a:cubicBezTo>
                  <a:pt x="11322" y="27940"/>
                  <a:pt x="11208" y="27164"/>
                  <a:pt x="10705" y="26661"/>
                </a:cubicBezTo>
                <a:lnTo>
                  <a:pt x="11162" y="25863"/>
                </a:lnTo>
                <a:cubicBezTo>
                  <a:pt x="11450" y="25340"/>
                  <a:pt x="12009" y="25045"/>
                  <a:pt x="12591" y="25045"/>
                </a:cubicBezTo>
                <a:cubicBezTo>
                  <a:pt x="12746" y="25045"/>
                  <a:pt x="12903" y="25066"/>
                  <a:pt x="13056" y="25109"/>
                </a:cubicBezTo>
                <a:cubicBezTo>
                  <a:pt x="13308" y="25178"/>
                  <a:pt x="13559" y="25246"/>
                  <a:pt x="13832" y="25292"/>
                </a:cubicBezTo>
                <a:cubicBezTo>
                  <a:pt x="14631" y="25452"/>
                  <a:pt x="15202" y="26114"/>
                  <a:pt x="15202" y="26913"/>
                </a:cubicBezTo>
                <a:lnTo>
                  <a:pt x="15202" y="28693"/>
                </a:lnTo>
                <a:cubicBezTo>
                  <a:pt x="14266" y="28944"/>
                  <a:pt x="13604" y="29834"/>
                  <a:pt x="13718" y="30861"/>
                </a:cubicBezTo>
                <a:cubicBezTo>
                  <a:pt x="13810" y="31797"/>
                  <a:pt x="14563" y="32573"/>
                  <a:pt x="15499" y="32665"/>
                </a:cubicBezTo>
                <a:cubicBezTo>
                  <a:pt x="15578" y="32673"/>
                  <a:pt x="15656" y="32678"/>
                  <a:pt x="15733" y="32678"/>
                </a:cubicBezTo>
                <a:cubicBezTo>
                  <a:pt x="16862" y="32678"/>
                  <a:pt x="17781" y="31767"/>
                  <a:pt x="17781" y="30656"/>
                </a:cubicBezTo>
                <a:cubicBezTo>
                  <a:pt x="17781" y="29697"/>
                  <a:pt x="17142" y="28921"/>
                  <a:pt x="16275" y="28693"/>
                </a:cubicBezTo>
                <a:lnTo>
                  <a:pt x="16275" y="26798"/>
                </a:lnTo>
                <a:cubicBezTo>
                  <a:pt x="16275" y="26022"/>
                  <a:pt x="16800" y="25383"/>
                  <a:pt x="17530" y="25201"/>
                </a:cubicBezTo>
                <a:cubicBezTo>
                  <a:pt x="17758" y="25132"/>
                  <a:pt x="17987" y="25064"/>
                  <a:pt x="18192" y="24995"/>
                </a:cubicBezTo>
                <a:cubicBezTo>
                  <a:pt x="18355" y="24939"/>
                  <a:pt x="18522" y="24913"/>
                  <a:pt x="18689" y="24913"/>
                </a:cubicBezTo>
                <a:cubicBezTo>
                  <a:pt x="19267" y="24913"/>
                  <a:pt x="19831" y="25234"/>
                  <a:pt x="20132" y="25748"/>
                </a:cubicBezTo>
                <a:lnTo>
                  <a:pt x="21045" y="27346"/>
                </a:lnTo>
                <a:cubicBezTo>
                  <a:pt x="20383" y="28031"/>
                  <a:pt x="20246" y="29127"/>
                  <a:pt x="20863" y="29948"/>
                </a:cubicBezTo>
                <a:cubicBezTo>
                  <a:pt x="21231" y="30477"/>
                  <a:pt x="21847" y="30781"/>
                  <a:pt x="22481" y="30781"/>
                </a:cubicBezTo>
                <a:cubicBezTo>
                  <a:pt x="22751" y="30781"/>
                  <a:pt x="23024" y="30726"/>
                  <a:pt x="23282" y="30610"/>
                </a:cubicBezTo>
                <a:cubicBezTo>
                  <a:pt x="24401" y="30131"/>
                  <a:pt x="24811" y="28784"/>
                  <a:pt x="24218" y="27757"/>
                </a:cubicBezTo>
                <a:cubicBezTo>
                  <a:pt x="23852" y="27116"/>
                  <a:pt x="23177" y="26754"/>
                  <a:pt x="22476" y="26754"/>
                </a:cubicBezTo>
                <a:cubicBezTo>
                  <a:pt x="22304" y="26754"/>
                  <a:pt x="22130" y="26776"/>
                  <a:pt x="21958" y="26821"/>
                </a:cubicBezTo>
                <a:lnTo>
                  <a:pt x="21022" y="25201"/>
                </a:lnTo>
                <a:cubicBezTo>
                  <a:pt x="20634" y="24539"/>
                  <a:pt x="20749" y="23671"/>
                  <a:pt x="21319" y="23169"/>
                </a:cubicBezTo>
                <a:cubicBezTo>
                  <a:pt x="21456" y="23009"/>
                  <a:pt x="21616" y="22872"/>
                  <a:pt x="21753" y="22713"/>
                </a:cubicBezTo>
                <a:cubicBezTo>
                  <a:pt x="22070" y="22368"/>
                  <a:pt x="22512" y="22198"/>
                  <a:pt x="22958" y="22198"/>
                </a:cubicBezTo>
                <a:cubicBezTo>
                  <a:pt x="23251" y="22198"/>
                  <a:pt x="23545" y="22271"/>
                  <a:pt x="23807" y="22416"/>
                </a:cubicBezTo>
                <a:lnTo>
                  <a:pt x="25793" y="23580"/>
                </a:lnTo>
                <a:cubicBezTo>
                  <a:pt x="25542" y="24562"/>
                  <a:pt x="25953" y="25611"/>
                  <a:pt x="26911" y="26136"/>
                </a:cubicBezTo>
                <a:cubicBezTo>
                  <a:pt x="27229" y="26310"/>
                  <a:pt x="27579" y="26392"/>
                  <a:pt x="27928" y="26392"/>
                </a:cubicBezTo>
                <a:cubicBezTo>
                  <a:pt x="28682" y="26392"/>
                  <a:pt x="29434" y="26009"/>
                  <a:pt x="29856" y="25338"/>
                </a:cubicBezTo>
                <a:cubicBezTo>
                  <a:pt x="30541" y="24265"/>
                  <a:pt x="30175" y="22850"/>
                  <a:pt x="29080" y="22211"/>
                </a:cubicBezTo>
                <a:cubicBezTo>
                  <a:pt x="28732" y="22005"/>
                  <a:pt x="28349" y="21908"/>
                  <a:pt x="27971" y="21908"/>
                </a:cubicBezTo>
                <a:cubicBezTo>
                  <a:pt x="27382" y="21908"/>
                  <a:pt x="26804" y="22145"/>
                  <a:pt x="26386" y="22576"/>
                </a:cubicBezTo>
                <a:lnTo>
                  <a:pt x="24423" y="21434"/>
                </a:lnTo>
                <a:cubicBezTo>
                  <a:pt x="23739" y="21046"/>
                  <a:pt x="23419" y="20248"/>
                  <a:pt x="23670" y="19517"/>
                </a:cubicBezTo>
                <a:cubicBezTo>
                  <a:pt x="23739" y="19312"/>
                  <a:pt x="23807" y="19106"/>
                  <a:pt x="23853" y="18901"/>
                </a:cubicBezTo>
                <a:cubicBezTo>
                  <a:pt x="24035" y="18148"/>
                  <a:pt x="24697" y="17623"/>
                  <a:pt x="25451" y="17623"/>
                </a:cubicBezTo>
                <a:lnTo>
                  <a:pt x="27322" y="17623"/>
                </a:lnTo>
                <a:cubicBezTo>
                  <a:pt x="27576" y="18490"/>
                  <a:pt x="28359" y="19142"/>
                  <a:pt x="29290" y="19142"/>
                </a:cubicBezTo>
                <a:cubicBezTo>
                  <a:pt x="29364" y="19142"/>
                  <a:pt x="29438" y="19137"/>
                  <a:pt x="29513" y="19129"/>
                </a:cubicBezTo>
                <a:cubicBezTo>
                  <a:pt x="30472" y="19038"/>
                  <a:pt x="31225" y="18262"/>
                  <a:pt x="31339" y="17326"/>
                </a:cubicBezTo>
                <a:cubicBezTo>
                  <a:pt x="31476" y="16093"/>
                  <a:pt x="30518" y="15043"/>
                  <a:pt x="29308" y="15043"/>
                </a:cubicBezTo>
                <a:cubicBezTo>
                  <a:pt x="28349" y="15043"/>
                  <a:pt x="27573" y="15683"/>
                  <a:pt x="27322" y="16550"/>
                </a:cubicBezTo>
                <a:lnTo>
                  <a:pt x="25588" y="16550"/>
                </a:lnTo>
                <a:cubicBezTo>
                  <a:pt x="24789" y="16550"/>
                  <a:pt x="24104" y="15979"/>
                  <a:pt x="23967" y="15180"/>
                </a:cubicBezTo>
                <a:cubicBezTo>
                  <a:pt x="23921" y="14929"/>
                  <a:pt x="23853" y="14655"/>
                  <a:pt x="23784" y="14404"/>
                </a:cubicBezTo>
                <a:cubicBezTo>
                  <a:pt x="23579" y="13674"/>
                  <a:pt x="23876" y="12898"/>
                  <a:pt x="24538" y="12533"/>
                </a:cubicBezTo>
                <a:lnTo>
                  <a:pt x="25473" y="11985"/>
                </a:lnTo>
                <a:cubicBezTo>
                  <a:pt x="25790" y="12315"/>
                  <a:pt x="26223" y="12488"/>
                  <a:pt x="26666" y="12488"/>
                </a:cubicBezTo>
                <a:cubicBezTo>
                  <a:pt x="26959" y="12488"/>
                  <a:pt x="27256" y="12413"/>
                  <a:pt x="27528" y="12259"/>
                </a:cubicBezTo>
                <a:cubicBezTo>
                  <a:pt x="28304" y="11802"/>
                  <a:pt x="28578" y="10775"/>
                  <a:pt x="28167" y="9976"/>
                </a:cubicBezTo>
                <a:cubicBezTo>
                  <a:pt x="27858" y="9406"/>
                  <a:pt x="27268" y="9085"/>
                  <a:pt x="26665" y="9085"/>
                </a:cubicBezTo>
                <a:cubicBezTo>
                  <a:pt x="26375" y="9085"/>
                  <a:pt x="26082" y="9159"/>
                  <a:pt x="25816" y="9314"/>
                </a:cubicBezTo>
                <a:cubicBezTo>
                  <a:pt x="25131" y="9702"/>
                  <a:pt x="24834" y="10501"/>
                  <a:pt x="25017" y="11232"/>
                </a:cubicBezTo>
                <a:lnTo>
                  <a:pt x="24264" y="11665"/>
                </a:lnTo>
                <a:cubicBezTo>
                  <a:pt x="24008" y="11814"/>
                  <a:pt x="23729" y="11885"/>
                  <a:pt x="23451" y="11885"/>
                </a:cubicBezTo>
                <a:cubicBezTo>
                  <a:pt x="22961" y="11885"/>
                  <a:pt x="22476" y="11663"/>
                  <a:pt x="22141" y="11254"/>
                </a:cubicBezTo>
                <a:cubicBezTo>
                  <a:pt x="21958" y="11026"/>
                  <a:pt x="21753" y="10821"/>
                  <a:pt x="21547" y="10615"/>
                </a:cubicBezTo>
                <a:cubicBezTo>
                  <a:pt x="21022" y="10090"/>
                  <a:pt x="20908" y="9269"/>
                  <a:pt x="21274" y="8630"/>
                </a:cubicBezTo>
                <a:lnTo>
                  <a:pt x="22141" y="7146"/>
                </a:lnTo>
                <a:cubicBezTo>
                  <a:pt x="22318" y="7191"/>
                  <a:pt x="22499" y="7213"/>
                  <a:pt x="22679" y="7213"/>
                </a:cubicBezTo>
                <a:cubicBezTo>
                  <a:pt x="23497" y="7213"/>
                  <a:pt x="24300" y="6755"/>
                  <a:pt x="24675" y="5913"/>
                </a:cubicBezTo>
                <a:cubicBezTo>
                  <a:pt x="25108" y="4955"/>
                  <a:pt x="24743" y="3791"/>
                  <a:pt x="23853" y="3220"/>
                </a:cubicBezTo>
                <a:cubicBezTo>
                  <a:pt x="23488" y="2990"/>
                  <a:pt x="23085" y="2881"/>
                  <a:pt x="22688" y="2881"/>
                </a:cubicBezTo>
                <a:cubicBezTo>
                  <a:pt x="21942" y="2881"/>
                  <a:pt x="21219" y="3265"/>
                  <a:pt x="20817" y="3950"/>
                </a:cubicBezTo>
                <a:cubicBezTo>
                  <a:pt x="20315" y="4818"/>
                  <a:pt x="20475" y="5890"/>
                  <a:pt x="21159" y="6575"/>
                </a:cubicBezTo>
                <a:lnTo>
                  <a:pt x="20406" y="7876"/>
                </a:lnTo>
                <a:cubicBezTo>
                  <a:pt x="20112" y="8395"/>
                  <a:pt x="19556" y="8705"/>
                  <a:pt x="18976" y="8705"/>
                </a:cubicBezTo>
                <a:cubicBezTo>
                  <a:pt x="18790" y="8705"/>
                  <a:pt x="18603" y="8673"/>
                  <a:pt x="18420" y="8607"/>
                </a:cubicBezTo>
                <a:cubicBezTo>
                  <a:pt x="18146" y="8515"/>
                  <a:pt x="17895" y="8447"/>
                  <a:pt x="17621" y="8378"/>
                </a:cubicBezTo>
                <a:cubicBezTo>
                  <a:pt x="16891" y="8173"/>
                  <a:pt x="16366" y="7534"/>
                  <a:pt x="16366" y="6781"/>
                </a:cubicBezTo>
                <a:lnTo>
                  <a:pt x="16366" y="4795"/>
                </a:lnTo>
                <a:cubicBezTo>
                  <a:pt x="17439" y="4498"/>
                  <a:pt x="18215" y="3517"/>
                  <a:pt x="18169" y="2353"/>
                </a:cubicBezTo>
                <a:cubicBezTo>
                  <a:pt x="18146" y="1097"/>
                  <a:pt x="17097" y="47"/>
                  <a:pt x="15841" y="2"/>
                </a:cubicBezTo>
                <a:cubicBezTo>
                  <a:pt x="15813" y="1"/>
                  <a:pt x="15785" y="0"/>
                  <a:pt x="1575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10018743" y="5412411"/>
            <a:ext cx="1077942" cy="1030224"/>
          </a:xfrm>
          <a:custGeom>
            <a:avLst/>
            <a:gdLst/>
            <a:ahLst/>
            <a:cxnLst/>
            <a:rect l="l" t="t" r="r" b="b"/>
            <a:pathLst>
              <a:path w="31477" h="32678" extrusionOk="0">
                <a:moveTo>
                  <a:pt x="18238" y="12578"/>
                </a:moveTo>
                <a:cubicBezTo>
                  <a:pt x="18854" y="12578"/>
                  <a:pt x="19356" y="13080"/>
                  <a:pt x="19356" y="13720"/>
                </a:cubicBezTo>
                <a:cubicBezTo>
                  <a:pt x="19356" y="14336"/>
                  <a:pt x="18854" y="14838"/>
                  <a:pt x="18238" y="14838"/>
                </a:cubicBezTo>
                <a:cubicBezTo>
                  <a:pt x="17621" y="14838"/>
                  <a:pt x="17119" y="14336"/>
                  <a:pt x="17119" y="13720"/>
                </a:cubicBezTo>
                <a:cubicBezTo>
                  <a:pt x="17119" y="13080"/>
                  <a:pt x="17621" y="12578"/>
                  <a:pt x="18238" y="12578"/>
                </a:cubicBezTo>
                <a:close/>
                <a:moveTo>
                  <a:pt x="11892" y="14108"/>
                </a:moveTo>
                <a:cubicBezTo>
                  <a:pt x="13444" y="14108"/>
                  <a:pt x="14700" y="15363"/>
                  <a:pt x="14700" y="16892"/>
                </a:cubicBezTo>
                <a:cubicBezTo>
                  <a:pt x="14700" y="18444"/>
                  <a:pt x="13444" y="19700"/>
                  <a:pt x="11892" y="19700"/>
                </a:cubicBezTo>
                <a:cubicBezTo>
                  <a:pt x="10340" y="19700"/>
                  <a:pt x="9108" y="18444"/>
                  <a:pt x="9108" y="16892"/>
                </a:cubicBezTo>
                <a:cubicBezTo>
                  <a:pt x="9108" y="15363"/>
                  <a:pt x="10340" y="14108"/>
                  <a:pt x="11892" y="14108"/>
                </a:cubicBezTo>
                <a:close/>
                <a:moveTo>
                  <a:pt x="17621" y="17897"/>
                </a:moveTo>
                <a:cubicBezTo>
                  <a:pt x="18854" y="17897"/>
                  <a:pt x="19881" y="18901"/>
                  <a:pt x="19881" y="20156"/>
                </a:cubicBezTo>
                <a:cubicBezTo>
                  <a:pt x="19881" y="21412"/>
                  <a:pt x="18854" y="22416"/>
                  <a:pt x="17621" y="22416"/>
                </a:cubicBezTo>
                <a:cubicBezTo>
                  <a:pt x="16366" y="22416"/>
                  <a:pt x="15339" y="21412"/>
                  <a:pt x="15339" y="20156"/>
                </a:cubicBezTo>
                <a:cubicBezTo>
                  <a:pt x="15339" y="18901"/>
                  <a:pt x="16366" y="17897"/>
                  <a:pt x="17621" y="17897"/>
                </a:cubicBezTo>
                <a:close/>
                <a:moveTo>
                  <a:pt x="15757" y="0"/>
                </a:moveTo>
                <a:cubicBezTo>
                  <a:pt x="14403" y="0"/>
                  <a:pt x="13308" y="1080"/>
                  <a:pt x="13308" y="2444"/>
                </a:cubicBezTo>
                <a:cubicBezTo>
                  <a:pt x="13308" y="3562"/>
                  <a:pt x="14061" y="4498"/>
                  <a:pt x="15111" y="4795"/>
                </a:cubicBezTo>
                <a:lnTo>
                  <a:pt x="15111" y="6644"/>
                </a:lnTo>
                <a:cubicBezTo>
                  <a:pt x="15111" y="7420"/>
                  <a:pt x="14540" y="8105"/>
                  <a:pt x="13764" y="8241"/>
                </a:cubicBezTo>
                <a:cubicBezTo>
                  <a:pt x="13467" y="8310"/>
                  <a:pt x="13171" y="8378"/>
                  <a:pt x="12874" y="8470"/>
                </a:cubicBezTo>
                <a:cubicBezTo>
                  <a:pt x="12709" y="8521"/>
                  <a:pt x="12542" y="8546"/>
                  <a:pt x="12376" y="8546"/>
                </a:cubicBezTo>
                <a:cubicBezTo>
                  <a:pt x="11805" y="8546"/>
                  <a:pt x="11257" y="8252"/>
                  <a:pt x="10956" y="7739"/>
                </a:cubicBezTo>
                <a:lnTo>
                  <a:pt x="10363" y="6689"/>
                </a:lnTo>
                <a:cubicBezTo>
                  <a:pt x="11071" y="5982"/>
                  <a:pt x="11208" y="4841"/>
                  <a:pt x="10568" y="3973"/>
                </a:cubicBezTo>
                <a:cubicBezTo>
                  <a:pt x="10171" y="3417"/>
                  <a:pt x="9530" y="3104"/>
                  <a:pt x="8877" y="3104"/>
                </a:cubicBezTo>
                <a:cubicBezTo>
                  <a:pt x="8592" y="3104"/>
                  <a:pt x="8305" y="3164"/>
                  <a:pt x="8035" y="3288"/>
                </a:cubicBezTo>
                <a:cubicBezTo>
                  <a:pt x="6871" y="3791"/>
                  <a:pt x="6437" y="5183"/>
                  <a:pt x="7053" y="6256"/>
                </a:cubicBezTo>
                <a:cubicBezTo>
                  <a:pt x="7439" y="6935"/>
                  <a:pt x="8149" y="7304"/>
                  <a:pt x="8875" y="7304"/>
                </a:cubicBezTo>
                <a:cubicBezTo>
                  <a:pt x="9052" y="7304"/>
                  <a:pt x="9230" y="7282"/>
                  <a:pt x="9404" y="7237"/>
                </a:cubicBezTo>
                <a:lnTo>
                  <a:pt x="9998" y="8241"/>
                </a:lnTo>
                <a:cubicBezTo>
                  <a:pt x="10386" y="8903"/>
                  <a:pt x="10249" y="9771"/>
                  <a:pt x="9678" y="10273"/>
                </a:cubicBezTo>
                <a:cubicBezTo>
                  <a:pt x="9404" y="10524"/>
                  <a:pt x="9130" y="10798"/>
                  <a:pt x="8879" y="11072"/>
                </a:cubicBezTo>
                <a:cubicBezTo>
                  <a:pt x="8568" y="11440"/>
                  <a:pt x="8115" y="11633"/>
                  <a:pt x="7652" y="11633"/>
                </a:cubicBezTo>
                <a:cubicBezTo>
                  <a:pt x="7370" y="11633"/>
                  <a:pt x="7085" y="11561"/>
                  <a:pt x="6825" y="11414"/>
                </a:cubicBezTo>
                <a:lnTo>
                  <a:pt x="6300" y="11095"/>
                </a:lnTo>
                <a:cubicBezTo>
                  <a:pt x="6506" y="10319"/>
                  <a:pt x="6163" y="9474"/>
                  <a:pt x="5433" y="9063"/>
                </a:cubicBezTo>
                <a:cubicBezTo>
                  <a:pt x="5163" y="8906"/>
                  <a:pt x="4865" y="8832"/>
                  <a:pt x="4567" y="8832"/>
                </a:cubicBezTo>
                <a:cubicBezTo>
                  <a:pt x="3957" y="8832"/>
                  <a:pt x="3351" y="9142"/>
                  <a:pt x="3013" y="9679"/>
                </a:cubicBezTo>
                <a:cubicBezTo>
                  <a:pt x="2465" y="10570"/>
                  <a:pt x="2762" y="11688"/>
                  <a:pt x="3652" y="12213"/>
                </a:cubicBezTo>
                <a:cubicBezTo>
                  <a:pt x="3929" y="12374"/>
                  <a:pt x="4234" y="12451"/>
                  <a:pt x="4536" y="12451"/>
                </a:cubicBezTo>
                <a:cubicBezTo>
                  <a:pt x="5007" y="12451"/>
                  <a:pt x="5473" y="12264"/>
                  <a:pt x="5821" y="11916"/>
                </a:cubicBezTo>
                <a:lnTo>
                  <a:pt x="6414" y="12259"/>
                </a:lnTo>
                <a:cubicBezTo>
                  <a:pt x="7076" y="12647"/>
                  <a:pt x="7396" y="13423"/>
                  <a:pt x="7167" y="14153"/>
                </a:cubicBezTo>
                <a:cubicBezTo>
                  <a:pt x="7053" y="14496"/>
                  <a:pt x="6962" y="14861"/>
                  <a:pt x="6894" y="15226"/>
                </a:cubicBezTo>
                <a:cubicBezTo>
                  <a:pt x="6757" y="16002"/>
                  <a:pt x="6072" y="16550"/>
                  <a:pt x="5273" y="16550"/>
                </a:cubicBezTo>
                <a:lnTo>
                  <a:pt x="4132" y="16550"/>
                </a:lnTo>
                <a:cubicBezTo>
                  <a:pt x="3899" y="15704"/>
                  <a:pt x="3118" y="15054"/>
                  <a:pt x="2187" y="15054"/>
                </a:cubicBezTo>
                <a:cubicBezTo>
                  <a:pt x="2113" y="15054"/>
                  <a:pt x="2039" y="15058"/>
                  <a:pt x="1963" y="15066"/>
                </a:cubicBezTo>
                <a:cubicBezTo>
                  <a:pt x="1005" y="15158"/>
                  <a:pt x="251" y="15911"/>
                  <a:pt x="137" y="16869"/>
                </a:cubicBezTo>
                <a:cubicBezTo>
                  <a:pt x="0" y="18102"/>
                  <a:pt x="959" y="19129"/>
                  <a:pt x="2169" y="19129"/>
                </a:cubicBezTo>
                <a:cubicBezTo>
                  <a:pt x="3105" y="19129"/>
                  <a:pt x="3903" y="18490"/>
                  <a:pt x="4132" y="17623"/>
                </a:cubicBezTo>
                <a:lnTo>
                  <a:pt x="5410" y="17623"/>
                </a:lnTo>
                <a:cubicBezTo>
                  <a:pt x="6163" y="17623"/>
                  <a:pt x="6825" y="18125"/>
                  <a:pt x="7008" y="18855"/>
                </a:cubicBezTo>
                <a:cubicBezTo>
                  <a:pt x="7076" y="19152"/>
                  <a:pt x="7167" y="19426"/>
                  <a:pt x="7259" y="19723"/>
                </a:cubicBezTo>
                <a:cubicBezTo>
                  <a:pt x="7533" y="20476"/>
                  <a:pt x="7259" y="21320"/>
                  <a:pt x="6551" y="21731"/>
                </a:cubicBezTo>
                <a:lnTo>
                  <a:pt x="5136" y="22553"/>
                </a:lnTo>
                <a:cubicBezTo>
                  <a:pt x="4716" y="22132"/>
                  <a:pt x="4150" y="21905"/>
                  <a:pt x="3573" y="21905"/>
                </a:cubicBezTo>
                <a:cubicBezTo>
                  <a:pt x="3180" y="21905"/>
                  <a:pt x="2781" y="22011"/>
                  <a:pt x="2420" y="22233"/>
                </a:cubicBezTo>
                <a:cubicBezTo>
                  <a:pt x="1438" y="22827"/>
                  <a:pt x="1096" y="24128"/>
                  <a:pt x="1621" y="25132"/>
                </a:cubicBezTo>
                <a:cubicBezTo>
                  <a:pt x="2024" y="25891"/>
                  <a:pt x="2795" y="26325"/>
                  <a:pt x="3584" y="26325"/>
                </a:cubicBezTo>
                <a:cubicBezTo>
                  <a:pt x="3957" y="26325"/>
                  <a:pt x="4335" y="26228"/>
                  <a:pt x="4680" y="26022"/>
                </a:cubicBezTo>
                <a:cubicBezTo>
                  <a:pt x="5570" y="25520"/>
                  <a:pt x="5958" y="24493"/>
                  <a:pt x="5730" y="23534"/>
                </a:cubicBezTo>
                <a:lnTo>
                  <a:pt x="7304" y="22644"/>
                </a:lnTo>
                <a:cubicBezTo>
                  <a:pt x="7561" y="22489"/>
                  <a:pt x="7846" y="22414"/>
                  <a:pt x="8130" y="22414"/>
                </a:cubicBezTo>
                <a:cubicBezTo>
                  <a:pt x="8555" y="22414"/>
                  <a:pt x="8976" y="22581"/>
                  <a:pt x="9290" y="22895"/>
                </a:cubicBezTo>
                <a:cubicBezTo>
                  <a:pt x="9496" y="23101"/>
                  <a:pt x="9701" y="23306"/>
                  <a:pt x="9929" y="23489"/>
                </a:cubicBezTo>
                <a:cubicBezTo>
                  <a:pt x="10568" y="24014"/>
                  <a:pt x="10751" y="24881"/>
                  <a:pt x="10340" y="25589"/>
                </a:cubicBezTo>
                <a:lnTo>
                  <a:pt x="9975" y="26228"/>
                </a:lnTo>
                <a:cubicBezTo>
                  <a:pt x="9845" y="26195"/>
                  <a:pt x="9713" y="26179"/>
                  <a:pt x="9581" y="26179"/>
                </a:cubicBezTo>
                <a:cubicBezTo>
                  <a:pt x="8975" y="26179"/>
                  <a:pt x="8385" y="26518"/>
                  <a:pt x="8103" y="27118"/>
                </a:cubicBezTo>
                <a:cubicBezTo>
                  <a:pt x="7784" y="27848"/>
                  <a:pt x="8058" y="28716"/>
                  <a:pt x="8720" y="29149"/>
                </a:cubicBezTo>
                <a:cubicBezTo>
                  <a:pt x="8981" y="29311"/>
                  <a:pt x="9269" y="29387"/>
                  <a:pt x="9553" y="29387"/>
                </a:cubicBezTo>
                <a:cubicBezTo>
                  <a:pt x="10111" y="29387"/>
                  <a:pt x="10654" y="29093"/>
                  <a:pt x="10956" y="28579"/>
                </a:cubicBezTo>
                <a:cubicBezTo>
                  <a:pt x="11322" y="27940"/>
                  <a:pt x="11208" y="27164"/>
                  <a:pt x="10705" y="26661"/>
                </a:cubicBezTo>
                <a:lnTo>
                  <a:pt x="11162" y="25863"/>
                </a:lnTo>
                <a:cubicBezTo>
                  <a:pt x="11450" y="25340"/>
                  <a:pt x="12009" y="25045"/>
                  <a:pt x="12591" y="25045"/>
                </a:cubicBezTo>
                <a:cubicBezTo>
                  <a:pt x="12746" y="25045"/>
                  <a:pt x="12903" y="25066"/>
                  <a:pt x="13056" y="25109"/>
                </a:cubicBezTo>
                <a:cubicBezTo>
                  <a:pt x="13308" y="25178"/>
                  <a:pt x="13559" y="25246"/>
                  <a:pt x="13832" y="25292"/>
                </a:cubicBezTo>
                <a:cubicBezTo>
                  <a:pt x="14631" y="25452"/>
                  <a:pt x="15202" y="26114"/>
                  <a:pt x="15202" y="26913"/>
                </a:cubicBezTo>
                <a:lnTo>
                  <a:pt x="15202" y="28693"/>
                </a:lnTo>
                <a:cubicBezTo>
                  <a:pt x="14266" y="28944"/>
                  <a:pt x="13604" y="29834"/>
                  <a:pt x="13718" y="30861"/>
                </a:cubicBezTo>
                <a:cubicBezTo>
                  <a:pt x="13810" y="31797"/>
                  <a:pt x="14563" y="32573"/>
                  <a:pt x="15499" y="32665"/>
                </a:cubicBezTo>
                <a:cubicBezTo>
                  <a:pt x="15578" y="32673"/>
                  <a:pt x="15656" y="32678"/>
                  <a:pt x="15733" y="32678"/>
                </a:cubicBezTo>
                <a:cubicBezTo>
                  <a:pt x="16862" y="32678"/>
                  <a:pt x="17781" y="31767"/>
                  <a:pt x="17781" y="30656"/>
                </a:cubicBezTo>
                <a:cubicBezTo>
                  <a:pt x="17781" y="29697"/>
                  <a:pt x="17142" y="28921"/>
                  <a:pt x="16275" y="28693"/>
                </a:cubicBezTo>
                <a:lnTo>
                  <a:pt x="16275" y="26798"/>
                </a:lnTo>
                <a:cubicBezTo>
                  <a:pt x="16275" y="26022"/>
                  <a:pt x="16800" y="25383"/>
                  <a:pt x="17530" y="25201"/>
                </a:cubicBezTo>
                <a:cubicBezTo>
                  <a:pt x="17758" y="25132"/>
                  <a:pt x="17987" y="25064"/>
                  <a:pt x="18192" y="24995"/>
                </a:cubicBezTo>
                <a:cubicBezTo>
                  <a:pt x="18355" y="24939"/>
                  <a:pt x="18522" y="24913"/>
                  <a:pt x="18689" y="24913"/>
                </a:cubicBezTo>
                <a:cubicBezTo>
                  <a:pt x="19267" y="24913"/>
                  <a:pt x="19831" y="25234"/>
                  <a:pt x="20132" y="25748"/>
                </a:cubicBezTo>
                <a:lnTo>
                  <a:pt x="21045" y="27346"/>
                </a:lnTo>
                <a:cubicBezTo>
                  <a:pt x="20383" y="28031"/>
                  <a:pt x="20246" y="29127"/>
                  <a:pt x="20863" y="29948"/>
                </a:cubicBezTo>
                <a:cubicBezTo>
                  <a:pt x="21231" y="30477"/>
                  <a:pt x="21847" y="30781"/>
                  <a:pt x="22481" y="30781"/>
                </a:cubicBezTo>
                <a:cubicBezTo>
                  <a:pt x="22751" y="30781"/>
                  <a:pt x="23024" y="30726"/>
                  <a:pt x="23282" y="30610"/>
                </a:cubicBezTo>
                <a:cubicBezTo>
                  <a:pt x="24401" y="30131"/>
                  <a:pt x="24811" y="28784"/>
                  <a:pt x="24218" y="27757"/>
                </a:cubicBezTo>
                <a:cubicBezTo>
                  <a:pt x="23852" y="27116"/>
                  <a:pt x="23177" y="26754"/>
                  <a:pt x="22476" y="26754"/>
                </a:cubicBezTo>
                <a:cubicBezTo>
                  <a:pt x="22304" y="26754"/>
                  <a:pt x="22130" y="26776"/>
                  <a:pt x="21958" y="26821"/>
                </a:cubicBezTo>
                <a:lnTo>
                  <a:pt x="21022" y="25201"/>
                </a:lnTo>
                <a:cubicBezTo>
                  <a:pt x="20634" y="24539"/>
                  <a:pt x="20749" y="23671"/>
                  <a:pt x="21319" y="23169"/>
                </a:cubicBezTo>
                <a:cubicBezTo>
                  <a:pt x="21456" y="23009"/>
                  <a:pt x="21616" y="22872"/>
                  <a:pt x="21753" y="22713"/>
                </a:cubicBezTo>
                <a:cubicBezTo>
                  <a:pt x="22070" y="22368"/>
                  <a:pt x="22512" y="22198"/>
                  <a:pt x="22958" y="22198"/>
                </a:cubicBezTo>
                <a:cubicBezTo>
                  <a:pt x="23251" y="22198"/>
                  <a:pt x="23545" y="22271"/>
                  <a:pt x="23807" y="22416"/>
                </a:cubicBezTo>
                <a:lnTo>
                  <a:pt x="25793" y="23580"/>
                </a:lnTo>
                <a:cubicBezTo>
                  <a:pt x="25542" y="24562"/>
                  <a:pt x="25953" y="25611"/>
                  <a:pt x="26911" y="26136"/>
                </a:cubicBezTo>
                <a:cubicBezTo>
                  <a:pt x="27229" y="26310"/>
                  <a:pt x="27579" y="26392"/>
                  <a:pt x="27928" y="26392"/>
                </a:cubicBezTo>
                <a:cubicBezTo>
                  <a:pt x="28682" y="26392"/>
                  <a:pt x="29434" y="26009"/>
                  <a:pt x="29856" y="25338"/>
                </a:cubicBezTo>
                <a:cubicBezTo>
                  <a:pt x="30541" y="24265"/>
                  <a:pt x="30175" y="22850"/>
                  <a:pt x="29080" y="22211"/>
                </a:cubicBezTo>
                <a:cubicBezTo>
                  <a:pt x="28732" y="22005"/>
                  <a:pt x="28349" y="21908"/>
                  <a:pt x="27971" y="21908"/>
                </a:cubicBezTo>
                <a:cubicBezTo>
                  <a:pt x="27382" y="21908"/>
                  <a:pt x="26804" y="22145"/>
                  <a:pt x="26386" y="22576"/>
                </a:cubicBezTo>
                <a:lnTo>
                  <a:pt x="24423" y="21434"/>
                </a:lnTo>
                <a:cubicBezTo>
                  <a:pt x="23739" y="21046"/>
                  <a:pt x="23419" y="20248"/>
                  <a:pt x="23670" y="19517"/>
                </a:cubicBezTo>
                <a:cubicBezTo>
                  <a:pt x="23739" y="19312"/>
                  <a:pt x="23807" y="19106"/>
                  <a:pt x="23853" y="18901"/>
                </a:cubicBezTo>
                <a:cubicBezTo>
                  <a:pt x="24035" y="18148"/>
                  <a:pt x="24697" y="17623"/>
                  <a:pt x="25451" y="17623"/>
                </a:cubicBezTo>
                <a:lnTo>
                  <a:pt x="27322" y="17623"/>
                </a:lnTo>
                <a:cubicBezTo>
                  <a:pt x="27576" y="18490"/>
                  <a:pt x="28359" y="19142"/>
                  <a:pt x="29290" y="19142"/>
                </a:cubicBezTo>
                <a:cubicBezTo>
                  <a:pt x="29364" y="19142"/>
                  <a:pt x="29438" y="19137"/>
                  <a:pt x="29513" y="19129"/>
                </a:cubicBezTo>
                <a:cubicBezTo>
                  <a:pt x="30472" y="19038"/>
                  <a:pt x="31225" y="18262"/>
                  <a:pt x="31339" y="17326"/>
                </a:cubicBezTo>
                <a:cubicBezTo>
                  <a:pt x="31476" y="16093"/>
                  <a:pt x="30518" y="15043"/>
                  <a:pt x="29308" y="15043"/>
                </a:cubicBezTo>
                <a:cubicBezTo>
                  <a:pt x="28349" y="15043"/>
                  <a:pt x="27573" y="15683"/>
                  <a:pt x="27322" y="16550"/>
                </a:cubicBezTo>
                <a:lnTo>
                  <a:pt x="25588" y="16550"/>
                </a:lnTo>
                <a:cubicBezTo>
                  <a:pt x="24789" y="16550"/>
                  <a:pt x="24104" y="15979"/>
                  <a:pt x="23967" y="15180"/>
                </a:cubicBezTo>
                <a:cubicBezTo>
                  <a:pt x="23921" y="14929"/>
                  <a:pt x="23853" y="14655"/>
                  <a:pt x="23784" y="14404"/>
                </a:cubicBezTo>
                <a:cubicBezTo>
                  <a:pt x="23579" y="13674"/>
                  <a:pt x="23876" y="12898"/>
                  <a:pt x="24538" y="12533"/>
                </a:cubicBezTo>
                <a:lnTo>
                  <a:pt x="25473" y="11985"/>
                </a:lnTo>
                <a:cubicBezTo>
                  <a:pt x="25790" y="12315"/>
                  <a:pt x="26223" y="12488"/>
                  <a:pt x="26666" y="12488"/>
                </a:cubicBezTo>
                <a:cubicBezTo>
                  <a:pt x="26959" y="12488"/>
                  <a:pt x="27256" y="12413"/>
                  <a:pt x="27528" y="12259"/>
                </a:cubicBezTo>
                <a:cubicBezTo>
                  <a:pt x="28304" y="11802"/>
                  <a:pt x="28578" y="10775"/>
                  <a:pt x="28167" y="9976"/>
                </a:cubicBezTo>
                <a:cubicBezTo>
                  <a:pt x="27858" y="9406"/>
                  <a:pt x="27268" y="9085"/>
                  <a:pt x="26665" y="9085"/>
                </a:cubicBezTo>
                <a:cubicBezTo>
                  <a:pt x="26375" y="9085"/>
                  <a:pt x="26082" y="9159"/>
                  <a:pt x="25816" y="9314"/>
                </a:cubicBezTo>
                <a:cubicBezTo>
                  <a:pt x="25131" y="9702"/>
                  <a:pt x="24834" y="10501"/>
                  <a:pt x="25017" y="11232"/>
                </a:cubicBezTo>
                <a:lnTo>
                  <a:pt x="24264" y="11665"/>
                </a:lnTo>
                <a:cubicBezTo>
                  <a:pt x="24008" y="11814"/>
                  <a:pt x="23729" y="11885"/>
                  <a:pt x="23451" y="11885"/>
                </a:cubicBezTo>
                <a:cubicBezTo>
                  <a:pt x="22961" y="11885"/>
                  <a:pt x="22476" y="11663"/>
                  <a:pt x="22141" y="11254"/>
                </a:cubicBezTo>
                <a:cubicBezTo>
                  <a:pt x="21958" y="11026"/>
                  <a:pt x="21753" y="10821"/>
                  <a:pt x="21547" y="10615"/>
                </a:cubicBezTo>
                <a:cubicBezTo>
                  <a:pt x="21022" y="10090"/>
                  <a:pt x="20908" y="9269"/>
                  <a:pt x="21274" y="8630"/>
                </a:cubicBezTo>
                <a:lnTo>
                  <a:pt x="22141" y="7146"/>
                </a:lnTo>
                <a:cubicBezTo>
                  <a:pt x="22318" y="7191"/>
                  <a:pt x="22499" y="7213"/>
                  <a:pt x="22679" y="7213"/>
                </a:cubicBezTo>
                <a:cubicBezTo>
                  <a:pt x="23497" y="7213"/>
                  <a:pt x="24300" y="6755"/>
                  <a:pt x="24675" y="5913"/>
                </a:cubicBezTo>
                <a:cubicBezTo>
                  <a:pt x="25108" y="4955"/>
                  <a:pt x="24743" y="3791"/>
                  <a:pt x="23853" y="3220"/>
                </a:cubicBezTo>
                <a:cubicBezTo>
                  <a:pt x="23488" y="2990"/>
                  <a:pt x="23085" y="2881"/>
                  <a:pt x="22688" y="2881"/>
                </a:cubicBezTo>
                <a:cubicBezTo>
                  <a:pt x="21942" y="2881"/>
                  <a:pt x="21219" y="3265"/>
                  <a:pt x="20817" y="3950"/>
                </a:cubicBezTo>
                <a:cubicBezTo>
                  <a:pt x="20315" y="4818"/>
                  <a:pt x="20475" y="5890"/>
                  <a:pt x="21159" y="6575"/>
                </a:cubicBezTo>
                <a:lnTo>
                  <a:pt x="20406" y="7876"/>
                </a:lnTo>
                <a:cubicBezTo>
                  <a:pt x="20112" y="8395"/>
                  <a:pt x="19556" y="8705"/>
                  <a:pt x="18976" y="8705"/>
                </a:cubicBezTo>
                <a:cubicBezTo>
                  <a:pt x="18790" y="8705"/>
                  <a:pt x="18603" y="8673"/>
                  <a:pt x="18420" y="8607"/>
                </a:cubicBezTo>
                <a:cubicBezTo>
                  <a:pt x="18146" y="8515"/>
                  <a:pt x="17895" y="8447"/>
                  <a:pt x="17621" y="8378"/>
                </a:cubicBezTo>
                <a:cubicBezTo>
                  <a:pt x="16891" y="8173"/>
                  <a:pt x="16366" y="7534"/>
                  <a:pt x="16366" y="6781"/>
                </a:cubicBezTo>
                <a:lnTo>
                  <a:pt x="16366" y="4795"/>
                </a:lnTo>
                <a:cubicBezTo>
                  <a:pt x="17439" y="4498"/>
                  <a:pt x="18215" y="3517"/>
                  <a:pt x="18169" y="2353"/>
                </a:cubicBezTo>
                <a:cubicBezTo>
                  <a:pt x="18146" y="1097"/>
                  <a:pt x="17097" y="47"/>
                  <a:pt x="15841" y="2"/>
                </a:cubicBezTo>
                <a:cubicBezTo>
                  <a:pt x="15813" y="1"/>
                  <a:pt x="15785" y="0"/>
                  <a:pt x="15757" y="0"/>
                </a:cubicBez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1269</Words>
  <Application>Microsoft Office PowerPoint</Application>
  <PresentationFormat>Szélesvásznú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Alegreya Sans Light</vt:lpstr>
      <vt:lpstr>Alegreya Sans</vt:lpstr>
      <vt:lpstr>Alegreya Sans ExtraBold</vt:lpstr>
      <vt:lpstr>Calibri</vt:lpstr>
      <vt:lpstr>Arial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Dora Vizvári</dc:creator>
  <cp:lastModifiedBy>Vízvári Dóra</cp:lastModifiedBy>
  <cp:revision>3</cp:revision>
  <dcterms:created xsi:type="dcterms:W3CDTF">2021-03-28T17:27:01Z</dcterms:created>
  <dcterms:modified xsi:type="dcterms:W3CDTF">2021-03-30T11:28:54Z</dcterms:modified>
</cp:coreProperties>
</file>