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5" r:id="rId3"/>
    <p:sldId id="270" r:id="rId4"/>
    <p:sldId id="264" r:id="rId5"/>
    <p:sldId id="262" r:id="rId6"/>
    <p:sldId id="267" r:id="rId7"/>
    <p:sldId id="259" r:id="rId8"/>
    <p:sldId id="260" r:id="rId9"/>
    <p:sldId id="261" r:id="rId10"/>
    <p:sldId id="266" r:id="rId11"/>
    <p:sldId id="258" r:id="rId12"/>
    <p:sldId id="25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40B999-E038-4AA9-A1E4-D4A0CB40981D}" v="178" dt="2021-03-29T17:33:42.9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122" autoAdjust="0"/>
  </p:normalViewPr>
  <p:slideViewPr>
    <p:cSldViewPr snapToGrid="0">
      <p:cViewPr varScale="1">
        <p:scale>
          <a:sx n="111" d="100"/>
          <a:sy n="111" d="100"/>
        </p:scale>
        <p:origin x="53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D4FC3-C744-47CD-A9FD-CA540AB1B166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0A357-08AA-4E45-A008-38C2D806D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31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0A357-08AA-4E45-A008-38C2D806D5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78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0A357-08AA-4E45-A008-38C2D806D5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23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1E7DC-DA8A-47CF-BD3F-0D9DF564B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7D4242-96E8-40AC-A9EC-199777C681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F332E-C5E7-4F37-849B-E2FD04DF9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FAE5-EFAC-4F2C-BA4C-438E6D8AD4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A6D1A-4235-4E28-9CE5-C39933A23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5D188-AF4D-4840-B582-8AE305E30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5BCE-B6C3-4923-AE9D-57B638F65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71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2021-C0A3-4B99-906E-02D3FE7DF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DFC44C-3845-4AF2-894B-45B354611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4F87D-5383-42A0-92D2-01761D871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FAE5-EFAC-4F2C-BA4C-438E6D8AD4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64657-E61A-44B4-9E33-789213531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35280-8F95-49D0-A772-E48DDD22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5BCE-B6C3-4923-AE9D-57B638F65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6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16576F-5D13-4269-9326-091F170786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5CED2E-DAED-404C-838E-725B9C1B0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49DBA-87A4-4B7C-9E22-F7B7DB9D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FAE5-EFAC-4F2C-BA4C-438E6D8AD4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8D432-E5FB-4022-AA04-2D61BE6A0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9160F-CE53-469C-A818-B98B8AEC3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5BCE-B6C3-4923-AE9D-57B638F65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26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1C785-69DE-45FA-BCE9-7EA4557AF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E5B12-D9AE-4C95-B84A-471268D87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68B01-C137-499F-9ADE-D500CEF8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FAE5-EFAC-4F2C-BA4C-438E6D8AD4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021EA-5429-4443-AC8E-BE6E21166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8E449-9DB1-4893-86FA-6046129A1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5BCE-B6C3-4923-AE9D-57B638F65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02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7EF47-1909-46FF-801C-1D4A297C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29511-562A-45E8-945D-A62441047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AAD97-D3C6-4F41-A704-BC78523C4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FAE5-EFAC-4F2C-BA4C-438E6D8AD4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376A2-6D13-412E-A78C-BCB73F053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3DE8F-E5E8-418D-AD0B-B90A912F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5BCE-B6C3-4923-AE9D-57B638F65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67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82138-F716-4D0D-B14C-63828907D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C9F2E-0341-4B53-9D80-2F2FE9C4A2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0E2552-16E6-49C1-A37D-1023F95A4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C8E32B-C0FE-420F-92BB-B42D5875A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FAE5-EFAC-4F2C-BA4C-438E6D8AD4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4BDC2-F6BA-4F17-B7C0-D99DE87FA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095C3-D6A6-49B0-95F3-884A5722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5BCE-B6C3-4923-AE9D-57B638F65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73648-3668-41F2-A543-7A74F838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9D5F8-D0DE-4340-A7B1-D4BC0CDB3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05FB71-3C96-4E43-9B40-10537D499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61120E-8CFF-4B85-B8B3-17B17BFB0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E0517E-01C2-440B-AE1C-046A6564BA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159BC5-8F9B-4F1F-95DF-29EE06321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FAE5-EFAC-4F2C-BA4C-438E6D8AD4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820B13-3346-4C08-90F3-C23229FEE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4D9C25-AAA6-49E2-B465-FDC40EBE3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5BCE-B6C3-4923-AE9D-57B638F65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87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C6B8-C8E8-4DB6-A5C1-1C9B26390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C7978A-DBF3-4367-B9D6-261CAD8DC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FAE5-EFAC-4F2C-BA4C-438E6D8AD4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18D9E8-115C-468C-8038-8F8DBD2D2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27804F-64F7-4DDE-A20E-67157D47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5BCE-B6C3-4923-AE9D-57B638F65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1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15D081-791E-46AC-B991-C498F27B8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FAE5-EFAC-4F2C-BA4C-438E6D8AD4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9C8CC-D96E-4113-9C89-0CD7B0B7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84EC0-E8CD-4257-837F-AEA7C5AB5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5BCE-B6C3-4923-AE9D-57B638F65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4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73CE-66C0-4AD0-BA8B-1E37BEC15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F48AC-C03F-4DCF-8913-9C9BD5B3C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37733-3A5A-4C65-ACF0-C98420C60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AD370-1EDE-4FBD-9748-944FF88E7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FAE5-EFAC-4F2C-BA4C-438E6D8AD4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39BFC-366D-44C2-8DAB-734A45B12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C8B54-FC73-4D34-AE44-575228DEC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5BCE-B6C3-4923-AE9D-57B638F65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21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6A1B9-831F-402F-B191-CA0397844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DC246E-D2C3-4DA7-BCC4-6D3227FB5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B9563A-9F09-432B-8B3D-7B8413B22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8A047-F430-4EA4-93EF-03D24190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FAE5-EFAC-4F2C-BA4C-438E6D8AD4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EBCEC-F236-4415-AFD8-AF57BE970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4BB0C-CB9B-4F9C-B0F4-725D1F96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5BCE-B6C3-4923-AE9D-57B638F65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1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0109DA-DD6D-458A-AA17-AB79CC83D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392C8-3EB9-46D4-BE66-53BD2A935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285B0-FBF3-47DB-A01B-FE29A29DBF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2FAE5-EFAC-4F2C-BA4C-438E6D8AD4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52AC2-9DE3-4060-BF25-B415B515D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0ADC3-8BF6-4A70-BB88-B6F061641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55BCE-B6C3-4923-AE9D-57B638F65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6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D22E7-35E2-480E-86F3-68BCE8176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-148172"/>
            <a:ext cx="10266947" cy="2387600"/>
          </a:xfrm>
        </p:spPr>
        <p:txBody>
          <a:bodyPr/>
          <a:lstStyle/>
          <a:p>
            <a:pPr algn="r"/>
            <a:r>
              <a:rPr lang="hu-HU" dirty="0">
                <a:latin typeface="Arial Black" panose="020B0A04020102020204" pitchFamily="34" charset="0"/>
              </a:rPr>
              <a:t>A l</a:t>
            </a:r>
            <a:r>
              <a:rPr lang="en-US" dirty="0" err="1">
                <a:latin typeface="Arial Black" panose="020B0A04020102020204" pitchFamily="34" charset="0"/>
              </a:rPr>
              <a:t>egnagyobb</a:t>
            </a:r>
            <a:r>
              <a:rPr lang="en-US" dirty="0">
                <a:latin typeface="Arial Black" panose="020B0A04020102020204" pitchFamily="34" charset="0"/>
              </a:rPr>
              <a:t> c</a:t>
            </a:r>
            <a:r>
              <a:rPr lang="hu-HU" dirty="0">
                <a:latin typeface="Arial Black" panose="020B0A04020102020204" pitchFamily="34" charset="0"/>
              </a:rPr>
              <a:t>él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888971-BEBF-4C00-81B9-61DE752AB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9684" y="5103579"/>
            <a:ext cx="9144000" cy="1655762"/>
          </a:xfrm>
        </p:spPr>
        <p:txBody>
          <a:bodyPr/>
          <a:lstStyle/>
          <a:p>
            <a:r>
              <a:rPr lang="hu-HU" dirty="0">
                <a:latin typeface="Arial Black" panose="020B0A04020102020204" pitchFamily="34" charset="0"/>
              </a:rPr>
              <a:t>Hajnal Ward Judit</a:t>
            </a:r>
          </a:p>
          <a:p>
            <a:r>
              <a:rPr lang="hu-HU" dirty="0">
                <a:latin typeface="Arial Black" panose="020B0A04020102020204" pitchFamily="34" charset="0"/>
              </a:rPr>
              <a:t>Rutgers Egyetem</a:t>
            </a:r>
          </a:p>
          <a:p>
            <a:r>
              <a:rPr lang="hu-HU" dirty="0">
                <a:latin typeface="Arial Black" panose="020B0A04020102020204" pitchFamily="34" charset="0"/>
              </a:rPr>
              <a:t>New Brunswick, NJ, USA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13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BB52-7663-481F-9D6F-237BC506C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E4BB284-3552-429E-8B33-307CF9CD0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C24E35-9747-470D-ABFB-D6023472E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6619" r="1337" b="41403"/>
          <a:stretch/>
        </p:blipFill>
        <p:spPr>
          <a:xfrm>
            <a:off x="2224339" y="238415"/>
            <a:ext cx="6958161" cy="638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46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797EE-1F8C-466F-AC2F-A4360650E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8611"/>
            <a:ext cx="10515600" cy="1325563"/>
          </a:xfrm>
        </p:spPr>
        <p:txBody>
          <a:bodyPr/>
          <a:lstStyle/>
          <a:p>
            <a:r>
              <a:rPr lang="hu-HU" dirty="0">
                <a:latin typeface="Arial Black" panose="020B0A04020102020204" pitchFamily="34" charset="0"/>
              </a:rPr>
              <a:t>Egy szó, mint száz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7" name="Content Placeholder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F5AC4FC-9116-4942-8B9F-11D4A3321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86" y="517081"/>
            <a:ext cx="3166103" cy="3166103"/>
          </a:xfrm>
        </p:spPr>
      </p:pic>
    </p:spTree>
    <p:extLst>
      <p:ext uri="{BB962C8B-B14F-4D97-AF65-F5344CB8AC3E}">
        <p14:creationId xmlns:p14="http://schemas.microsoft.com/office/powerpoint/2010/main" val="86660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CE677-85C4-4ECE-86B3-2F5C4D151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08" y="4651310"/>
            <a:ext cx="10515600" cy="1325563"/>
          </a:xfrm>
        </p:spPr>
        <p:txBody>
          <a:bodyPr>
            <a:normAutofit fontScale="9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Legnagyobb</a:t>
            </a:r>
            <a:r>
              <a:rPr lang="en-US" sz="36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cél</a:t>
            </a:r>
            <a:r>
              <a:rPr lang="en-US" sz="36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pedig</a:t>
            </a:r>
            <a:r>
              <a:rPr lang="en-US" sz="36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itt</a:t>
            </a:r>
            <a:r>
              <a:rPr lang="en-US" sz="36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 e </a:t>
            </a:r>
            <a:r>
              <a:rPr lang="en-US" sz="3600" dirty="0" err="1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földi</a:t>
            </a:r>
            <a:r>
              <a:rPr lang="en-US" sz="36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létben</a:t>
            </a:r>
            <a:r>
              <a:rPr lang="en-US" sz="36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/>
            </a:r>
            <a:br>
              <a:rPr lang="en-US" sz="36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</a:br>
            <a:r>
              <a:rPr lang="en-US" sz="36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Ember </a:t>
            </a:r>
            <a:r>
              <a:rPr lang="en-US" sz="3600" dirty="0" err="1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lenni</a:t>
            </a:r>
            <a:r>
              <a:rPr lang="en-US" sz="36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mindég</a:t>
            </a:r>
            <a:r>
              <a:rPr lang="en-US" sz="36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minden</a:t>
            </a:r>
            <a:r>
              <a:rPr lang="en-US" sz="36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körülményben</a:t>
            </a:r>
            <a:r>
              <a:rPr lang="en-US" sz="36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.</a:t>
            </a:r>
            <a:r>
              <a:rPr lang="hu-HU" sz="36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/>
            </a:r>
            <a:br>
              <a:rPr lang="hu-HU" sz="36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</a:br>
            <a:r>
              <a:rPr lang="hu-HU" sz="36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/>
            </a:r>
            <a:br>
              <a:rPr lang="hu-HU" sz="36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</a:br>
            <a:r>
              <a:rPr lang="hu-HU" sz="36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/>
            </a:r>
            <a:br>
              <a:rPr lang="hu-HU" sz="36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</a:br>
            <a:r>
              <a:rPr lang="en-US" sz="40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/>
            </a:r>
            <a:br>
              <a:rPr lang="en-US" sz="40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</a:br>
            <a:r>
              <a:rPr lang="hu-HU" sz="2200" dirty="0">
                <a:latin typeface="Arial Black" panose="020B0A04020102020204" pitchFamily="34" charset="0"/>
              </a:rPr>
              <a:t>Arany János: Domokos napra (1851)</a:t>
            </a:r>
            <a:endParaRPr lang="en-US" sz="2200" dirty="0"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B5256-FE9F-447E-AA64-A085454B239C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256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B691CB-B851-4367-881D-B0935CB3F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1" y="1289050"/>
            <a:ext cx="7772400" cy="55689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K</a:t>
            </a:r>
            <a:r>
              <a:rPr lang="hu-HU" dirty="0">
                <a:latin typeface="Arial Black" panose="020B0A04020102020204" pitchFamily="34" charset="0"/>
              </a:rPr>
              <a:t>öszönöm </a:t>
            </a:r>
            <a:r>
              <a:rPr lang="en-US" dirty="0">
                <a:latin typeface="Arial Black" panose="020B0A04020102020204" pitchFamily="34" charset="0"/>
              </a:rPr>
              <a:t/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hu-HU" dirty="0">
                <a:latin typeface="Arial Black" panose="020B0A04020102020204" pitchFamily="34" charset="0"/>
              </a:rPr>
              <a:t>a figyelmet.</a:t>
            </a:r>
            <a:br>
              <a:rPr lang="hu-HU" dirty="0">
                <a:latin typeface="Arial Black" panose="020B0A04020102020204" pitchFamily="34" charset="0"/>
              </a:rPr>
            </a:br>
            <a:r>
              <a:rPr lang="hu-HU" dirty="0">
                <a:latin typeface="Arial Black" panose="020B0A04020102020204" pitchFamily="34" charset="0"/>
              </a:rPr>
              <a:t/>
            </a:r>
            <a:br>
              <a:rPr lang="hu-HU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/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/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hu-HU" dirty="0">
                <a:latin typeface="Arial Black" panose="020B0A04020102020204" pitchFamily="34" charset="0"/>
              </a:rPr>
              <a:t/>
            </a:r>
            <a:br>
              <a:rPr lang="hu-HU" dirty="0">
                <a:latin typeface="Arial Black" panose="020B0A04020102020204" pitchFamily="34" charset="0"/>
              </a:rPr>
            </a:br>
            <a:r>
              <a:rPr lang="hu-HU" dirty="0">
                <a:latin typeface="Arial Black" panose="020B0A04020102020204" pitchFamily="34" charset="0"/>
              </a:rPr>
              <a:t/>
            </a:r>
            <a:br>
              <a:rPr lang="hu-HU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j</a:t>
            </a:r>
            <a:r>
              <a:rPr lang="hu-HU" dirty="0">
                <a:latin typeface="Arial Black" panose="020B0A04020102020204" pitchFamily="34" charset="0"/>
              </a:rPr>
              <a:t>udit.ward</a:t>
            </a:r>
            <a:r>
              <a:rPr lang="en-US" dirty="0">
                <a:latin typeface="Arial Black" panose="020B0A04020102020204" pitchFamily="34" charset="0"/>
              </a:rPr>
              <a:t>@rutgers.edu</a:t>
            </a:r>
            <a:r>
              <a:rPr lang="hu-HU" dirty="0">
                <a:latin typeface="Arial Black" panose="020B0A04020102020204" pitchFamily="34" charset="0"/>
              </a:rPr>
              <a:t/>
            </a:r>
            <a:br>
              <a:rPr lang="hu-HU" dirty="0">
                <a:latin typeface="Arial Black" panose="020B0A04020102020204" pitchFamily="34" charset="0"/>
              </a:rPr>
            </a:br>
            <a:r>
              <a:rPr lang="hu-HU" sz="1400" b="1" dirty="0">
                <a:latin typeface="+mn-lt"/>
              </a:rPr>
              <a:t>Képek: Hajnal Ward Judit	Háttér: Canva 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672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FC18D26-527B-4A08-A6F5-7A5A6E8B9FB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5" t="40208" r="2487" b="10363"/>
          <a:stretch/>
        </p:blipFill>
        <p:spPr>
          <a:xfrm>
            <a:off x="1838131" y="1027670"/>
            <a:ext cx="8229600" cy="4802659"/>
          </a:xfrm>
        </p:spPr>
      </p:pic>
    </p:spTree>
    <p:extLst>
      <p:ext uri="{BB962C8B-B14F-4D97-AF65-F5344CB8AC3E}">
        <p14:creationId xmlns:p14="http://schemas.microsoft.com/office/powerpoint/2010/main" val="1939168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9EBFC-E3A0-4EF6-95A3-A381FD12D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Tele </a:t>
            </a:r>
            <a:br>
              <a:rPr lang="en-US" sz="5400" kern="12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r>
              <a:rPr lang="en-US" sz="5400" kern="12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a </a:t>
            </a:r>
            <a:br>
              <a:rPr lang="en-US" sz="5400" kern="12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r>
              <a:rPr lang="en-US" sz="5400" kern="1200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padlás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D43127-7A42-4BFB-9E1C-C532DB8CA6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4" t="20416" r="12758" b="32798"/>
          <a:stretch/>
        </p:blipFill>
        <p:spPr>
          <a:xfrm>
            <a:off x="5281108" y="643466"/>
            <a:ext cx="5773116" cy="55687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243131-FB52-4BB7-86BC-428A85CDF487}"/>
              </a:ext>
            </a:extLst>
          </p:cNvPr>
          <p:cNvSpPr/>
          <p:nvPr/>
        </p:nvSpPr>
        <p:spPr>
          <a:xfrm>
            <a:off x="9953625" y="5638800"/>
            <a:ext cx="800100" cy="142875"/>
          </a:xfrm>
          <a:prstGeom prst="rect">
            <a:avLst/>
          </a:prstGeom>
          <a:solidFill>
            <a:schemeClr val="accent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64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CA3D4-9ADC-464C-855B-7F8D8631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945" y="2588560"/>
            <a:ext cx="2636519" cy="3099971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Nem</a:t>
            </a:r>
            <a:br>
              <a:rPr lang="hu-HU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</a:br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</a:t>
            </a:r>
            <a:br>
              <a:rPr lang="hu-HU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</a:br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vagy </a:t>
            </a:r>
            <a:br>
              <a:rPr lang="hu-HU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</a:br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hu-HU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</a:br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egyedül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027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729BD-C468-4B88-BE55-659D92BC9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89" y="4304827"/>
            <a:ext cx="9923834" cy="1325563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Két </a:t>
            </a:r>
            <a:br>
              <a:rPr lang="hu-HU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</a:br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hu-HU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</a:br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tűz </a:t>
            </a:r>
            <a:br>
              <a:rPr lang="hu-HU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</a:br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hu-HU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</a:br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között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D2A116-9C54-4100-9C04-66CAF9FE76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54" r="2144" b="3710"/>
          <a:stretch/>
        </p:blipFill>
        <p:spPr>
          <a:xfrm>
            <a:off x="5374370" y="535120"/>
            <a:ext cx="5829435" cy="59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7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E4C9216-C074-4B13-9F4F-11C76900D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04" y="3419669"/>
            <a:ext cx="3428999" cy="3428999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050D6D69-20B3-419B-8A42-6AAC95422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86" y="-17922"/>
            <a:ext cx="3429000" cy="3429000"/>
          </a:xfrm>
          <a:prstGeom prst="rect">
            <a:avLst/>
          </a:prstGeom>
        </p:spPr>
      </p:pic>
      <p:pic>
        <p:nvPicPr>
          <p:cNvPr id="11" name="Picture 10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48CF3EA9-B61E-4ACB-B271-C6BA86E1B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"/>
            <a:ext cx="3428999" cy="3428999"/>
          </a:xfrm>
          <a:prstGeom prst="rect">
            <a:avLst/>
          </a:prstGeom>
        </p:spPr>
      </p:pic>
      <p:pic>
        <p:nvPicPr>
          <p:cNvPr id="13" name="Picture 12" descr="A picture containing text, crowd&#10;&#10;Description automatically generated">
            <a:extLst>
              <a:ext uri="{FF2B5EF4-FFF2-40B4-BE49-F238E27FC236}">
                <a16:creationId xmlns:a16="http://schemas.microsoft.com/office/drawing/2014/main" id="{B7CDAB34-0623-4127-9723-2B2D5543AE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73" y="19453"/>
            <a:ext cx="3428999" cy="3428999"/>
          </a:xfrm>
          <a:prstGeom prst="rect">
            <a:avLst/>
          </a:prstGeom>
        </p:spPr>
      </p:pic>
      <p:pic>
        <p:nvPicPr>
          <p:cNvPr id="17" name="Picture 16" descr="A picture containing toy&#10;&#10;Description automatically generated">
            <a:extLst>
              <a:ext uri="{FF2B5EF4-FFF2-40B4-BE49-F238E27FC236}">
                <a16:creationId xmlns:a16="http://schemas.microsoft.com/office/drawing/2014/main" id="{193D3E39-811B-4C50-9547-48D4BD090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90" y="3429737"/>
            <a:ext cx="3418932" cy="3418932"/>
          </a:xfrm>
          <a:prstGeom prst="rect">
            <a:avLst/>
          </a:prstGeom>
        </p:spPr>
      </p:pic>
      <p:pic>
        <p:nvPicPr>
          <p:cNvPr id="3" name="Picture 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2412EB41-2609-4A37-AC4D-1FF4FDFCD9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4" b="3404"/>
          <a:stretch/>
        </p:blipFill>
        <p:spPr>
          <a:xfrm>
            <a:off x="8762999" y="3448452"/>
            <a:ext cx="3426995" cy="339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6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5C495-3920-43A1-8A08-446EA3132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454" y="4609867"/>
            <a:ext cx="1051560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hu-HU" dirty="0">
                <a:latin typeface="Arial Black" panose="020B0A04020102020204" pitchFamily="34" charset="0"/>
              </a:rPr>
              <a:t>Hamar </a:t>
            </a:r>
            <a:br>
              <a:rPr lang="hu-HU" dirty="0">
                <a:latin typeface="Arial Black" panose="020B0A04020102020204" pitchFamily="34" charset="0"/>
              </a:rPr>
            </a:br>
            <a:r>
              <a:rPr lang="hu-HU" dirty="0">
                <a:latin typeface="Arial Black" panose="020B0A04020102020204" pitchFamily="34" charset="0"/>
              </a:rPr>
              <a:t/>
            </a:r>
            <a:br>
              <a:rPr lang="hu-HU" dirty="0">
                <a:latin typeface="Arial Black" panose="020B0A04020102020204" pitchFamily="34" charset="0"/>
              </a:rPr>
            </a:br>
            <a:r>
              <a:rPr lang="hu-HU" dirty="0">
                <a:latin typeface="Arial Black" panose="020B0A04020102020204" pitchFamily="34" charset="0"/>
              </a:rPr>
              <a:t>munka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30E65E32-C44C-4455-8BF7-6343FA76C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76" y="583803"/>
            <a:ext cx="5690394" cy="5690394"/>
          </a:xfrm>
        </p:spPr>
      </p:pic>
    </p:spTree>
    <p:extLst>
      <p:ext uri="{BB962C8B-B14F-4D97-AF65-F5344CB8AC3E}">
        <p14:creationId xmlns:p14="http://schemas.microsoft.com/office/powerpoint/2010/main" val="106495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A876F-2A95-4D43-92D9-1E1DFBF33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latin typeface="Arial Black" panose="020B0A04020102020204" pitchFamily="34" charset="0"/>
              </a:rPr>
              <a:t>A közös ló?    SMART!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Content Placeholder 4" descr="Application&#10;&#10;Description automatically generated">
            <a:extLst>
              <a:ext uri="{FF2B5EF4-FFF2-40B4-BE49-F238E27FC236}">
                <a16:creationId xmlns:a16="http://schemas.microsoft.com/office/drawing/2014/main" id="{1EE49DA0-29BC-42C7-AE5D-6117F2187D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82"/>
          <a:stretch/>
        </p:blipFill>
        <p:spPr>
          <a:xfrm>
            <a:off x="5797737" y="2029867"/>
            <a:ext cx="6064297" cy="4549921"/>
          </a:xfrm>
          <a:prstGeom prst="rect">
            <a:avLst/>
          </a:prstGeom>
        </p:spPr>
      </p:pic>
      <p:pic>
        <p:nvPicPr>
          <p:cNvPr id="5" name="Content Placeholder 4" descr="Application&#10;&#10;Description automatically generated">
            <a:extLst>
              <a:ext uri="{FF2B5EF4-FFF2-40B4-BE49-F238E27FC236}">
                <a16:creationId xmlns:a16="http://schemas.microsoft.com/office/drawing/2014/main" id="{169BFBC5-C817-41CB-8D58-6D7BD176B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0" b="45836"/>
          <a:stretch/>
        </p:blipFill>
        <p:spPr>
          <a:xfrm>
            <a:off x="508755" y="2029868"/>
            <a:ext cx="5410610" cy="454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76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D000F-A6F8-4AE5-AC25-D43F3A049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47" y="5279860"/>
            <a:ext cx="10515600" cy="1325563"/>
          </a:xfrm>
        </p:spPr>
        <p:txBody>
          <a:bodyPr/>
          <a:lstStyle/>
          <a:p>
            <a:pPr algn="ctr"/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Az </a:t>
            </a:r>
            <a:r>
              <a:rPr lang="hu-HU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alagút vége?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B4292-D3C3-4F55-A80C-6FB35F31B0FA}"/>
              </a:ext>
            </a:extLst>
          </p:cNvPr>
          <p:cNvSpPr txBox="1"/>
          <p:nvPr/>
        </p:nvSpPr>
        <p:spPr>
          <a:xfrm>
            <a:off x="1484143" y="6236091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https://sites.rutgers.edu/books-we-read/</a:t>
            </a:r>
          </a:p>
        </p:txBody>
      </p:sp>
    </p:spTree>
    <p:extLst>
      <p:ext uri="{BB962C8B-B14F-4D97-AF65-F5344CB8AC3E}">
        <p14:creationId xmlns:p14="http://schemas.microsoft.com/office/powerpoint/2010/main" val="1112834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5282</TotalTime>
  <Words>115</Words>
  <Application>Microsoft Office PowerPoint</Application>
  <PresentationFormat>Szélesvásznú</PresentationFormat>
  <Paragraphs>16</Paragraphs>
  <Slides>13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Office Theme</vt:lpstr>
      <vt:lpstr>A legnagyobb cél</vt:lpstr>
      <vt:lpstr>PowerPoint-bemutató</vt:lpstr>
      <vt:lpstr> Tele  a  padlás </vt:lpstr>
      <vt:lpstr>Nem   vagy   egyedül</vt:lpstr>
      <vt:lpstr>Két   tűz   között</vt:lpstr>
      <vt:lpstr>PowerPoint-bemutató</vt:lpstr>
      <vt:lpstr>Hamar   munka</vt:lpstr>
      <vt:lpstr>A közös ló?    SMART!</vt:lpstr>
      <vt:lpstr>Az alagút vége?</vt:lpstr>
      <vt:lpstr>PowerPoint-bemutató</vt:lpstr>
      <vt:lpstr>Egy szó, mint száz</vt:lpstr>
      <vt:lpstr>Legnagyobb cél pedig itt e földi létben Ember lenni, mindég minden körülményben.    Arany János: Domokos napra (1851)</vt:lpstr>
      <vt:lpstr>Köszönöm  a figyelmet.      judit.ward@rutgers.edu Képek: Hajnal Ward Judit Háttér: Canva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Legnagyobb czél</dc:title>
  <dc:creator>Judit Ward</dc:creator>
  <cp:lastModifiedBy>Gerencsér Judit</cp:lastModifiedBy>
  <cp:revision>3</cp:revision>
  <dcterms:created xsi:type="dcterms:W3CDTF">2021-03-19T15:17:22Z</dcterms:created>
  <dcterms:modified xsi:type="dcterms:W3CDTF">2021-03-31T06:34:14Z</dcterms:modified>
</cp:coreProperties>
</file>