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8" r:id="rId4"/>
    <p:sldId id="265" r:id="rId5"/>
    <p:sldId id="269" r:id="rId6"/>
    <p:sldId id="257" r:id="rId7"/>
    <p:sldId id="262" r:id="rId8"/>
    <p:sldId id="264" r:id="rId9"/>
    <p:sldId id="272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CA2BC9A1-F350-4374-9EC8-4D477E4FB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="" xmlns:a16="http://schemas.microsoft.com/office/drawing/2014/main" id="{C9BC0C9B-74E6-4876-AC4F-95B06BF3E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92E70EED-DC08-461E-AF80-3B180023F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E0305AD5-7FB0-4DE6-AF17-D3A500819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1404D93D-2CFF-4890-9741-ADD741DC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53026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5244584D-7856-4EE8-B0FC-4587E7D74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5C1F5D2A-FFA4-41FD-A876-03DBA3E81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3A4505CB-7752-429A-8960-DA9F43C6D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8010D14E-A2F0-42AE-84B8-054F40810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60878BD9-677A-4867-AD25-AAC6F2EF5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37190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="" xmlns:a16="http://schemas.microsoft.com/office/drawing/2014/main" id="{0791A1FE-3E30-48CF-8363-7754E4D6AB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D3355AF4-AA74-4BE9-AD48-6D256DCD4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D4AEE2F6-54FA-4DB4-87A6-261116488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BCB2152F-CFD6-41E9-AAF3-53CFAC28F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5C44F0DD-605E-4980-93DD-A87087B5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20374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C4BBB5AD-B804-4BA9-ABAF-D73429754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9C2E10D4-2411-46D7-9D89-CF39DE4B2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FB23A290-DB0B-4C6A-B7EE-9A67BC51C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87CBDB51-5DDD-4AFB-ADF8-8865E3C5E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66329BDB-54AF-4658-A0FA-3465681BE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83701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FF3BD313-E7D2-4690-B360-006550D40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695A4B0F-9F41-4E94-9F76-A54CDC1FF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A13637F9-CCDD-48B5-B7C0-27A964AE2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8BC162A0-9EA8-4FE9-B9D3-65D20AC27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671E08A9-7352-4946-A13E-9088BDF48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82587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A496507E-FDBC-40E4-BC54-DE1E81715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E02DD235-8EC5-49FB-B70D-F9CC66A0F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72035CBE-2B59-41FD-A0E6-BD2D792AA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76016EC4-73AA-4775-936B-CB9E8A29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1D8128B3-59B8-4C78-9513-C8537895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DF418120-6B81-4064-A634-466ADF81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90084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14C36A58-9C32-446F-B150-0CE354C1E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07E1BB6D-3E77-476C-ACE3-054F36994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85F086B9-663A-4509-88F9-F71F34280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="" xmlns:a16="http://schemas.microsoft.com/office/drawing/2014/main" id="{06FEB4C4-8356-4651-A66D-4251C6E1AE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="" xmlns:a16="http://schemas.microsoft.com/office/drawing/2014/main" id="{7CB5E9C4-AAE0-4951-86FA-5376534C0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="" xmlns:a16="http://schemas.microsoft.com/office/drawing/2014/main" id="{79306DC9-7CE1-4949-83B1-7885C42C0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="" xmlns:a16="http://schemas.microsoft.com/office/drawing/2014/main" id="{6B1B4E82-5660-4B74-86B1-98FE4807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="" xmlns:a16="http://schemas.microsoft.com/office/drawing/2014/main" id="{34A0F9F0-6B2D-4596-A256-EE36554D2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25586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0A82E864-E4A1-496B-A6C8-7F18CE515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="" xmlns:a16="http://schemas.microsoft.com/office/drawing/2014/main" id="{61410ADF-71A0-4FD9-98B1-453C8E6F3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="" xmlns:a16="http://schemas.microsoft.com/office/drawing/2014/main" id="{85DACC83-A3CF-4536-B0FC-8C5E03AC5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="" xmlns:a16="http://schemas.microsoft.com/office/drawing/2014/main" id="{C10B8209-86F2-434C-B1A4-2F0F1457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83025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="" xmlns:a16="http://schemas.microsoft.com/office/drawing/2014/main" id="{C7984A4A-4805-404E-9C22-73D63B0CC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="" xmlns:a16="http://schemas.microsoft.com/office/drawing/2014/main" id="{7F8696D2-B8D3-4EE1-810A-D2904A952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E161CF0B-9F35-412C-8840-D9C3BF79C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9432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4B747D7C-C15D-436F-9629-425B7889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3A26FDD1-A37E-48A9-8F4E-7FAE6BBA7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A3431CE0-4E7E-460A-9E9C-9F8653F40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33197908-66D5-406A-90F9-C7959A5A4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98BA629C-A664-45EA-B0FD-BCAB4EAD5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3A05734C-4575-41C3-81C4-074DA730A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96450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8957B00-6A38-42A8-9D5A-4FCC725C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="" xmlns:a16="http://schemas.microsoft.com/office/drawing/2014/main" id="{B066FB90-17A1-4D77-B781-EBE917177A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E1276D48-58A5-4C94-8626-7A1136E23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0AF01C36-DBEB-42E8-8D53-12FB1DCEE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6BE7C778-E31B-46A7-B0FF-4FA3F1CD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71DA595B-4DA8-4374-8DB7-39A332DB7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96029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="" xmlns:a16="http://schemas.microsoft.com/office/drawing/2014/main" id="{625948D2-B577-4475-9309-ADD3313B5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50E562A9-7A74-4DF7-A2DD-4DD43D1ED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B9D44842-B290-40A5-8C1B-40A89B880E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F695B-CCEC-48B0-B8F2-F1DBC4803A71}" type="datetimeFigureOut">
              <a:rPr lang="hu-HU" smtClean="0"/>
              <a:pPr/>
              <a:t>2020.03.10.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DBE8E358-CA16-4B93-9478-71C0B8F52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4F2FD452-FD72-43A3-8B94-E61236F8B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32033-8304-467B-8C0C-3A19C99EF1F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60555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4">
            <a:extLst>
              <a:ext uri="{FF2B5EF4-FFF2-40B4-BE49-F238E27FC236}">
                <a16:creationId xmlns="" xmlns:a16="http://schemas.microsoft.com/office/drawing/2014/main" id="{BC07542C-8DD5-477A-B951-D19C3D5FAA5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20" r="12313" b="-1"/>
          <a:stretch/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="" xmlns:a16="http://schemas.microsoft.com/office/drawing/2014/main" id="{F40CA114-B78B-4E3B-A785-96745276B6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572457"/>
            <a:ext cx="12192000" cy="22855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77F1C6D4-3EFE-47B5-A202-9AF78DB22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anchor="ctr">
            <a:normAutofit/>
          </a:bodyPr>
          <a:lstStyle/>
          <a:p>
            <a:pPr algn="r"/>
            <a:r>
              <a:rPr lang="hu-HU" sz="4200"/>
              <a:t>A változásban rejlő lehetőség, avagy merre tart az OPKM</a:t>
            </a:r>
          </a:p>
        </p:txBody>
      </p:sp>
      <p:sp>
        <p:nvSpPr>
          <p:cNvPr id="3" name="Alcím 2">
            <a:extLst>
              <a:ext uri="{FF2B5EF4-FFF2-40B4-BE49-F238E27FC236}">
                <a16:creationId xmlns="" xmlns:a16="http://schemas.microsoft.com/office/drawing/2014/main" id="{F0CF8399-4A9A-4C59-82AF-608EBAA6C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hu-HU" sz="2000" dirty="0"/>
              <a:t>Péterfi Rita</a:t>
            </a:r>
          </a:p>
          <a:p>
            <a:pPr algn="l"/>
            <a:r>
              <a:rPr lang="hu-HU" sz="2000" dirty="0"/>
              <a:t>Országos Pedagógiai Könyvtár és Múzeum </a:t>
            </a:r>
          </a:p>
        </p:txBody>
      </p:sp>
      <p:cxnSp>
        <p:nvCxnSpPr>
          <p:cNvPr id="14" name="Straight Connector 10">
            <a:extLst>
              <a:ext uri="{FF2B5EF4-FFF2-40B4-BE49-F238E27FC236}">
                <a16:creationId xmlns="" xmlns:a16="http://schemas.microsoft.com/office/drawing/2014/main" id="{E126E481-B945-4179-BD79-05E96E9B29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5196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Straight Connector 138">
            <a:extLst>
              <a:ext uri="{FF2B5EF4-FFF2-40B4-BE49-F238E27FC236}">
                <a16:creationId xmlns="" xmlns:a16="http://schemas.microsoft.com/office/drawing/2014/main" id="{99AE2756-0FC4-4155-83E7-58AAAB63E7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Rectangle 140">
            <a:extLst>
              <a:ext uri="{FF2B5EF4-FFF2-40B4-BE49-F238E27FC236}">
                <a16:creationId xmlns="" xmlns:a16="http://schemas.microsoft.com/office/drawing/2014/main" id="{247AB924-1B87-43FC-B7C7-B112D5C51A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F1FFB3E1-9028-4DDD-9A61-65CBCF196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Fenntartóváltás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5122" name="Picture 2" descr="Képtalálatok a következőre: oktatási hivatal logo">
            <a:extLst>
              <a:ext uri="{FF2B5EF4-FFF2-40B4-BE49-F238E27FC236}">
                <a16:creationId xmlns="" xmlns:a16="http://schemas.microsoft.com/office/drawing/2014/main" id="{FF71E7A7-8597-4D95-8B27-1A31423C686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487748" y="1549016"/>
            <a:ext cx="3425609" cy="171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éptalálatok a következőre: eszterházy károly egyetem logó">
            <a:extLst>
              <a:ext uri="{FF2B5EF4-FFF2-40B4-BE49-F238E27FC236}">
                <a16:creationId xmlns="" xmlns:a16="http://schemas.microsoft.com/office/drawing/2014/main" id="{0D45C12D-88BD-45BC-BD63-D412CFE4DE3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385729" y="1722439"/>
            <a:ext cx="3433324" cy="116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43" name="Straight Connector 142">
            <a:extLst>
              <a:ext uri="{FF2B5EF4-FFF2-40B4-BE49-F238E27FC236}">
                <a16:creationId xmlns="" xmlns:a16="http://schemas.microsoft.com/office/drawing/2014/main" id="{818DC98F-4057-4645-B948-F604F39A9C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6" name="Picture 6" descr="Képtalálatok a következőre: ofi logo">
            <a:extLst>
              <a:ext uri="{FF2B5EF4-FFF2-40B4-BE49-F238E27FC236}">
                <a16:creationId xmlns="" xmlns:a16="http://schemas.microsoft.com/office/drawing/2014/main" id="{0C3B1510-F8AF-48C2-BF4D-0B1EF0CD0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7842" y="654055"/>
            <a:ext cx="3423916" cy="350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45" name="Straight Connector 144">
            <a:extLst>
              <a:ext uri="{FF2B5EF4-FFF2-40B4-BE49-F238E27FC236}">
                <a16:creationId xmlns="" xmlns:a16="http://schemas.microsoft.com/office/drawing/2014/main" id="{DAD2B705-4A9B-408D-AA80-4F41045E09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623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A0A96A23-CD7C-4531-ADF1-59B7A87D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921823"/>
            <a:ext cx="4937937" cy="1147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Az együttműködésben rejlő lehetőségek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8E376F2B-D996-4D94-BEEE-F4500A53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8370" y="4364331"/>
            <a:ext cx="4937936" cy="508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28" name="Freeform: Shape 227">
            <a:extLst>
              <a:ext uri="{FF2B5EF4-FFF2-40B4-BE49-F238E27FC236}">
                <a16:creationId xmlns="" xmlns:a16="http://schemas.microsoft.com/office/drawing/2014/main" id="{F6E384F5-137A-40B1-97F0-694CC6ECD5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: Shape 229">
            <a:extLst>
              <a:ext uri="{FF2B5EF4-FFF2-40B4-BE49-F238E27FC236}">
                <a16:creationId xmlns="" xmlns:a16="http://schemas.microsoft.com/office/drawing/2014/main" id="{9DBC4630-03DA-474F-BBCB-BA3AE6B317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Picture 14" descr="Képtalálatok a következőre: fővárosi levéltár logo">
            <a:extLst>
              <a:ext uri="{FF2B5EF4-FFF2-40B4-BE49-F238E27FC236}">
                <a16:creationId xmlns="" xmlns:a16="http://schemas.microsoft.com/office/drawing/2014/main" id="{8FD6322E-807E-409A-8735-4019328B1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933" r="-2" b="16198"/>
          <a:stretch/>
        </p:blipFill>
        <p:spPr bwMode="auto">
          <a:xfrm>
            <a:off x="1246572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éptalálatok a következőre: hubby logo">
            <a:extLst>
              <a:ext uri="{FF2B5EF4-FFF2-40B4-BE49-F238E27FC236}">
                <a16:creationId xmlns="" xmlns:a16="http://schemas.microsoft.com/office/drawing/2014/main" id="{3FD87BE2-A881-41FC-93AB-6F33B7762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44" r="9748" b="-1"/>
          <a:stretch/>
        </p:blipFill>
        <p:spPr bwMode="auto"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2" name="Oval 231">
            <a:extLst>
              <a:ext uri="{FF2B5EF4-FFF2-40B4-BE49-F238E27FC236}">
                <a16:creationId xmlns="" xmlns:a16="http://schemas.microsoft.com/office/drawing/2014/main" id="{78418A25-6EAC-4140-BFE6-284E1925B5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29207" y="303879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Oval 233">
            <a:extLst>
              <a:ext uri="{FF2B5EF4-FFF2-40B4-BE49-F238E27FC236}">
                <a16:creationId xmlns="" xmlns:a16="http://schemas.microsoft.com/office/drawing/2014/main" id="{C20267F5-D4E6-477A-A590-81F2ABD1B8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85109" y="2382976"/>
            <a:ext cx="1920240" cy="19202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218" name="Picture 2" descr="Képtalálatok a következőre: hunra logo">
            <a:extLst>
              <a:ext uri="{FF2B5EF4-FFF2-40B4-BE49-F238E27FC236}">
                <a16:creationId xmlns="" xmlns:a16="http://schemas.microsoft.com/office/drawing/2014/main" id="{BEFA14BD-E2CC-4A30-B759-2520F0F748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" b="9"/>
          <a:stretch/>
        </p:blipFill>
        <p:spPr bwMode="auto">
          <a:xfrm>
            <a:off x="3749701" y="2547568"/>
            <a:ext cx="1591056" cy="1591056"/>
          </a:xfrm>
          <a:custGeom>
            <a:avLst/>
            <a:gdLst/>
            <a:ahLst/>
            <a:cxnLst/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Képtalálatok a következőre: építészeti múzeum logo">
            <a:extLst>
              <a:ext uri="{FF2B5EF4-FFF2-40B4-BE49-F238E27FC236}">
                <a16:creationId xmlns="" xmlns:a16="http://schemas.microsoft.com/office/drawing/2014/main" id="{74BE1024-BFE9-4838-861A-E568AEF0DD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433" r="7816"/>
          <a:stretch/>
        </p:blipFill>
        <p:spPr bwMode="auto">
          <a:xfrm>
            <a:off x="5593799" y="468471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6" name="Freeform: Shape 235">
            <a:extLst>
              <a:ext uri="{FF2B5EF4-FFF2-40B4-BE49-F238E27FC236}">
                <a16:creationId xmlns="" xmlns:a16="http://schemas.microsoft.com/office/drawing/2014/main" id="{6B9D64DB-4D5C-4A91-B45F-F301E3174F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222" name="Picture 6" descr="Képtalálatok a következőre: apor vilmos katolikus főiskola logo">
            <a:extLst>
              <a:ext uri="{FF2B5EF4-FFF2-40B4-BE49-F238E27FC236}">
                <a16:creationId xmlns="" xmlns:a16="http://schemas.microsoft.com/office/drawing/2014/main" id="{9A9B4FA2-4102-4A5C-9F5E-B787B1A1E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6" r="1277" b="3"/>
          <a:stretch/>
        </p:blipFill>
        <p:spPr bwMode="auto">
          <a:xfrm>
            <a:off x="8918761" y="-4330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8" name="Freeform: Shape 237">
            <a:extLst>
              <a:ext uri="{FF2B5EF4-FFF2-40B4-BE49-F238E27FC236}">
                <a16:creationId xmlns="" xmlns:a16="http://schemas.microsoft.com/office/drawing/2014/main" id="{CB14CE1B-4BC5-4EF2-BE3D-05E4F580B3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2" descr="Képtalálatok a következőre: ksh logo">
            <a:extLst>
              <a:ext uri="{FF2B5EF4-FFF2-40B4-BE49-F238E27FC236}">
                <a16:creationId xmlns="" xmlns:a16="http://schemas.microsoft.com/office/drawing/2014/main" id="{7709ADDC-0498-4809-8218-724BA2D124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644" r="23398" b="-1"/>
          <a:stretch/>
        </p:blipFill>
        <p:spPr bwMode="auto">
          <a:xfrm>
            <a:off x="9363238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8469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4AC5506-6312-4701-8D3C-40187889A9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D2DE13F3-3856-44BE-BF79-1EF57B38E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4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gyűjteményben</a:t>
            </a: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rejlő</a:t>
            </a: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lehetőségek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Tartalom helye 3">
            <a:extLst>
              <a:ext uri="{FF2B5EF4-FFF2-40B4-BE49-F238E27FC236}">
                <a16:creationId xmlns="" xmlns:a16="http://schemas.microsoft.com/office/drawing/2014/main" id="{5CD4FABE-962C-4506-A0BE-6784B40A1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312" y="1631684"/>
            <a:ext cx="10299376" cy="498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1200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aláírás, fű, ülő, utca látható&#10;&#10;Automatikusan generált leírás">
            <a:extLst>
              <a:ext uri="{FF2B5EF4-FFF2-40B4-BE49-F238E27FC236}">
                <a16:creationId xmlns="" xmlns:a16="http://schemas.microsoft.com/office/drawing/2014/main" id="{61AB9FE0-5DCA-4663-8B6F-B830EED2B8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-45294"/>
            <a:ext cx="12191980" cy="6857989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569BBA9B-8F4E-4D2B-BEFA-41A4754433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-415188" y="-231223"/>
            <a:ext cx="1409491" cy="1876653"/>
          </a:xfrm>
          <a:custGeom>
            <a:avLst/>
            <a:gdLst>
              <a:gd name="connsiteX0" fmla="*/ 0 w 1409491"/>
              <a:gd name="connsiteY0" fmla="*/ 643075 h 1876653"/>
              <a:gd name="connsiteX1" fmla="*/ 643075 w 1409491"/>
              <a:gd name="connsiteY1" fmla="*/ 0 h 1876653"/>
              <a:gd name="connsiteX2" fmla="*/ 1409491 w 1409491"/>
              <a:gd name="connsiteY2" fmla="*/ 0 h 1876653"/>
              <a:gd name="connsiteX3" fmla="*/ 1409491 w 1409491"/>
              <a:gd name="connsiteY3" fmla="*/ 1876653 h 1876653"/>
              <a:gd name="connsiteX4" fmla="*/ 1233578 w 1409491"/>
              <a:gd name="connsiteY4" fmla="*/ 1876653 h 187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491" h="1876653">
                <a:moveTo>
                  <a:pt x="0" y="643075"/>
                </a:moveTo>
                <a:lnTo>
                  <a:pt x="643075" y="0"/>
                </a:lnTo>
                <a:lnTo>
                  <a:pt x="1409491" y="0"/>
                </a:lnTo>
                <a:lnTo>
                  <a:pt x="1409491" y="1876653"/>
                </a:lnTo>
                <a:lnTo>
                  <a:pt x="1233578" y="1876653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51012D1-8033-40B1-9EC0-91390FFC74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301285" y="128278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880943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="" xmlns:a16="http://schemas.microsoft.com/office/drawing/2014/main" id="{D291F021-C45C-4D44-A2B8-A789E386CC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3444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C50C4B64-2B4F-465F-8BC8-B250CB44872C}"/>
              </a:ext>
            </a:extLst>
          </p:cNvPr>
          <p:cNvSpPr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hu-HU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zöveg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nélküli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képkönyv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(silent book)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módszertani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fejlesztés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11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823AC064-BC96-4F32-8AE1-B2FD38754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AFCA87A7-CBDE-4B76-9ED3-E35AB3D8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hu-HU" sz="5400" dirty="0">
                <a:solidFill>
                  <a:srgbClr val="FFFFFF"/>
                </a:solidFill>
              </a:rPr>
              <a:t>Szolgáltatásfejlesztés</a:t>
            </a:r>
            <a:endParaRPr lang="en-US" sz="5400" dirty="0">
              <a:solidFill>
                <a:srgbClr val="FFFFFF"/>
              </a:solidFill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7E7C77BC-7138-40B1-A15B-20F57A4946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Képtalálatok a következőre: allianz székház könyves kálmán körút">
            <a:extLst>
              <a:ext uri="{FF2B5EF4-FFF2-40B4-BE49-F238E27FC236}">
                <a16:creationId xmlns="" xmlns:a16="http://schemas.microsoft.com/office/drawing/2014/main" id="{19D6AC77-6D9C-4662-8911-83FFF663A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31567" y="2618364"/>
            <a:ext cx="5455917" cy="361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DB146403-F3D6-484B-B2ED-97F9565D03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Képtalálatok a következőre: allianz logo">
            <a:extLst>
              <a:ext uri="{FF2B5EF4-FFF2-40B4-BE49-F238E27FC236}">
                <a16:creationId xmlns="" xmlns:a16="http://schemas.microsoft.com/office/drawing/2014/main" id="{9DCDB72D-707C-4496-A586-C63B2F2A1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445073" y="3207798"/>
            <a:ext cx="5455917" cy="243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5394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="" xmlns:a16="http://schemas.microsoft.com/office/drawing/2014/main" id="{16C5FA50-8D52-4617-AF91-5C7B1C8352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8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EAD9E336-ABAA-437F-B91A-D39AAA53F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8313" y="633195"/>
            <a:ext cx="3439001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 err="1">
                <a:solidFill>
                  <a:srgbClr val="FFFFFF"/>
                </a:solidFill>
              </a:rPr>
              <a:t>Meghosszabbított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nyitvatartás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193" name="Rounded Rectangle 9">
            <a:extLst>
              <a:ext uri="{FF2B5EF4-FFF2-40B4-BE49-F238E27FC236}">
                <a16:creationId xmlns="" xmlns:a16="http://schemas.microsoft.com/office/drawing/2014/main" id="{E223798C-12AD-4B0C-A50C-D676347D67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Képtalálatok a következőre: opening hours image">
            <a:extLst>
              <a:ext uri="{FF2B5EF4-FFF2-40B4-BE49-F238E27FC236}">
                <a16:creationId xmlns="" xmlns:a16="http://schemas.microsoft.com/office/drawing/2014/main" id="{57B8378A-C218-4598-B164-53A699302B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9" r="1" b="1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7338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1">
            <a:extLst>
              <a:ext uri="{FF2B5EF4-FFF2-40B4-BE49-F238E27FC236}">
                <a16:creationId xmlns="" xmlns:a16="http://schemas.microsoft.com/office/drawing/2014/main" id="{6753252F-4873-4F63-801D-CC719279A7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047C8CCB-F95D-4249-92DD-651249D353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23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zövegdoboz 2">
            <a:extLst>
              <a:ext uri="{FF2B5EF4-FFF2-40B4-BE49-F238E27FC236}">
                <a16:creationId xmlns="" xmlns:a16="http://schemas.microsoft.com/office/drawing/2014/main" id="{E1EC705A-B5FD-4A1E-8F80-5F427804DE6B}"/>
              </a:ext>
            </a:extLst>
          </p:cNvPr>
          <p:cNvSpPr txBox="1"/>
          <p:nvPr/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Webinarium</a:t>
            </a:r>
          </a:p>
        </p:txBody>
      </p:sp>
      <p:pic>
        <p:nvPicPr>
          <p:cNvPr id="2" name="Tartalom helye 3">
            <a:extLst>
              <a:ext uri="{FF2B5EF4-FFF2-40B4-BE49-F238E27FC236}">
                <a16:creationId xmlns="" xmlns:a16="http://schemas.microsoft.com/office/drawing/2014/main" id="{F504A57D-E6D6-400F-9873-3411378CD4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09" t="21028" r="6546" b="17272"/>
          <a:stretch/>
        </p:blipFill>
        <p:spPr>
          <a:xfrm>
            <a:off x="3588657" y="1291700"/>
            <a:ext cx="8396664" cy="427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2051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="" xmlns:a16="http://schemas.microsoft.com/office/drawing/2014/main" id="{16C5FA50-8D52-4617-AF91-5C7B1C8352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8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="" xmlns:a16="http://schemas.microsoft.com/office/drawing/2014/main" id="{EAD9E336-ABAA-437F-B91A-D39AAA53F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8313" y="633195"/>
            <a:ext cx="3439001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z="3200" dirty="0" smtClean="0">
                <a:solidFill>
                  <a:srgbClr val="FFFFFF"/>
                </a:solidFill>
              </a:rPr>
              <a:t>A Pedagógiai Múzeumban </a:t>
            </a:r>
            <a:br>
              <a:rPr lang="hu-HU" sz="3200" dirty="0" smtClean="0">
                <a:solidFill>
                  <a:srgbClr val="FFFFFF"/>
                </a:solidFill>
              </a:rPr>
            </a:br>
            <a:r>
              <a:rPr lang="hu-HU" sz="3200" dirty="0" smtClean="0">
                <a:solidFill>
                  <a:srgbClr val="FFFFFF"/>
                </a:solidFill>
              </a:rPr>
              <a:t>rejlő lehetőségek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193" name="Rounded Rectangle 9">
            <a:extLst>
              <a:ext uri="{FF2B5EF4-FFF2-40B4-BE49-F238E27FC236}">
                <a16:creationId xmlns="" xmlns:a16="http://schemas.microsoft.com/office/drawing/2014/main" id="{E223798C-12AD-4B0C-A50C-D676347D67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artalom helye 6" descr="C:\Users\len6\Documents\Downloads\20200309_15230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09396" y="59807"/>
            <a:ext cx="5296930" cy="6573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64336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44</Words>
  <Application>Microsoft Office PowerPoint</Application>
  <PresentationFormat>Egyéni</PresentationFormat>
  <Paragraphs>14</Paragraphs>
  <Slides>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0" baseType="lpstr">
      <vt:lpstr>Office-téma</vt:lpstr>
      <vt:lpstr>A változásban rejlő lehetőség, avagy merre tart az OPKM</vt:lpstr>
      <vt:lpstr>Fenntartóváltás</vt:lpstr>
      <vt:lpstr>Az együttműködésben rejlő lehetőségek </vt:lpstr>
      <vt:lpstr>A gyűjteményben rejlő lehetőségek</vt:lpstr>
      <vt:lpstr>5. dia</vt:lpstr>
      <vt:lpstr>Szolgáltatásfejlesztés</vt:lpstr>
      <vt:lpstr>Meghosszabbított nyitvatartás</vt:lpstr>
      <vt:lpstr>8. dia</vt:lpstr>
      <vt:lpstr>A Pedagógiai Múzeumban  rejlő lehetőségek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változásban rejlő lehetőség, avagy merre tart az OPKM</dc:title>
  <dc:creator>Péterfi Rita</dc:creator>
  <cp:lastModifiedBy>rkovacs</cp:lastModifiedBy>
  <cp:revision>2</cp:revision>
  <dcterms:created xsi:type="dcterms:W3CDTF">2020-03-08T21:11:07Z</dcterms:created>
  <dcterms:modified xsi:type="dcterms:W3CDTF">2020-03-10T06:23:23Z</dcterms:modified>
</cp:coreProperties>
</file>